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Reggae One" panose="020B0604020202020204" charset="-128"/>
      <p:regular r:id="rId56"/>
    </p:embeddedFont>
    <p:embeddedFont>
      <p:font typeface="Play" panose="020B0604020202020204" charset="0"/>
      <p:regular r:id="rId57"/>
      <p:bold r:id="rId58"/>
    </p:embeddedFont>
    <p:embeddedFont>
      <p:font typeface="Poppins" panose="00000500000000000000" pitchFamily="2" charset="0"/>
      <p:regular r:id="rId59"/>
      <p:bold r:id="rId60"/>
      <p:italic r:id="rId61"/>
      <p:boldItalic r:id="rId62"/>
    </p:embeddedFont>
    <p:embeddedFont>
      <p:font typeface="Quattrocento Sans" panose="020B0502050000020003" pitchFamily="34" charset="0"/>
      <p:regular r:id="rId63"/>
      <p:bold r:id="rId64"/>
      <p:italic r:id="rId65"/>
      <p:boldItalic r:id="rId66"/>
    </p:embeddedFont>
    <p:embeddedFont>
      <p:font typeface="Roboto Condensed" panose="02000000000000000000" pitchFamily="2" charset="0"/>
      <p:regular r:id="rId67"/>
      <p:bold r:id="rId68"/>
      <p:italic r:id="rId69"/>
      <p:boldItalic r:id="rId70"/>
    </p:embeddedFont>
    <p:embeddedFont>
      <p:font typeface="Roboto Mono" panose="00000009000000000000" pitchFamily="49" charset="0"/>
      <p:regular r:id="rId71"/>
      <p:bold r:id="rId72"/>
      <p:italic r:id="rId73"/>
      <p:boldItalic r:id="rId74"/>
    </p:embeddedFont>
    <p:embeddedFont>
      <p:font typeface="Space Mono"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gP6qGWGmXCoqIdwghJBPBoJX/H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1132" y="-19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d4c2fc65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1ed4c2fc65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ed4c2fc65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1ed4c2fc655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ed4c2fc655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1ed4c2fc655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ed4c2fc655_1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1ed4c2fc655_1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ed4c2fc655_1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1ed4c2fc655_1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d4c2fc655_1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1ed4c2fc655_1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d4c2fc655_1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1ed4c2fc655_1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ed4c2fc655_1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g1ed4c2fc655_1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ed4c2fc655_1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1ed4c2fc655_12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ed4c2fc655_1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1ed4c2fc655_12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ed4c2fc655_1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1ed4c2fc655_12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ed4c2fc655_1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1ed4c2fc655_12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ed4c2fc655_1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g1ed4c2fc655_12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ed4c2fc655_12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1ed4c2fc655_12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ed4c2fc655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g1ed4c2fc655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ed4c2fc655_1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ed4c2fc655_12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ed4c2fc655_1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g1ed4c2fc655_12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ed4c2fc655_1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8" name="Google Shape;658;g1ed4c2fc655_12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ed4c2fc655_12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g1ed4c2fc655_12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ed4c2fc655_1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g1ed4c2fc655_12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ed4c2fc655_1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g1ed4c2fc655_12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d4c2fc65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g1ed4c2fc655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ed4c2fc655_1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g1ed4c2fc655_1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ed4c2fc655_1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g1ed4c2fc655_1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ed4c2fc655_1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g1ed4c2fc655_1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ed4c2fc655_1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1ed4c2fc655_1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ed4c2fc655_1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g1ed4c2fc655_1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ed4c2fc655_1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1ed4c2fc655_1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ed4c2fc655_1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g1ed4c2fc655_1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ed4c2fc655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g1ed4c2fc655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ed4c2fc655_1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1ed4c2fc655_1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ed4c2fc655_1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g1ed4c2fc655_1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ed4c2fc655_1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g1ed4c2fc655_1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ed4c2fc655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1ed4c2fc655_1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ed4c2fc655_1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1ed4c2fc655_1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ed4c2fc65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1ed4c2fc655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6" name="Google Shape;84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ed4c2fc6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1ed4c2fc6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E20030"/>
            </a:gs>
            <a:gs pos="100000">
              <a:srgbClr val="00216E"/>
            </a:gs>
          </a:gsLst>
          <a:lin ang="2700006" scaled="0"/>
        </a:gradFill>
        <a:effectLst/>
      </p:bgPr>
    </p:bg>
    <p:spTree>
      <p:nvGrpSpPr>
        <p:cNvPr id="1" name="Shape 9"/>
        <p:cNvGrpSpPr/>
        <p:nvPr/>
      </p:nvGrpSpPr>
      <p:grpSpPr>
        <a:xfrm>
          <a:off x="0" y="0"/>
          <a:ext cx="0" cy="0"/>
          <a:chOff x="0" y="0"/>
          <a:chExt cx="0" cy="0"/>
        </a:xfrm>
      </p:grpSpPr>
      <p:sp>
        <p:nvSpPr>
          <p:cNvPr id="10" name="Google Shape;10;p53"/>
          <p:cNvSpPr/>
          <p:nvPr/>
        </p:nvSpPr>
        <p:spPr>
          <a:xfrm>
            <a:off x="2138448"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3"/>
          <p:cNvSpPr/>
          <p:nvPr/>
        </p:nvSpPr>
        <p:spPr>
          <a:xfrm>
            <a:off x="1626235"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3"/>
          <p:cNvSpPr/>
          <p:nvPr/>
        </p:nvSpPr>
        <p:spPr>
          <a:xfrm>
            <a:off x="-2708462"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3"/>
          <p:cNvSpPr/>
          <p:nvPr/>
        </p:nvSpPr>
        <p:spPr>
          <a:xfrm>
            <a:off x="223500" y="-548699"/>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3"/>
          <p:cNvSpPr/>
          <p:nvPr/>
        </p:nvSpPr>
        <p:spPr>
          <a:xfrm>
            <a:off x="2870975" y="4401125"/>
            <a:ext cx="1539000" cy="15390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7341275"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3"/>
          <p:cNvSpPr/>
          <p:nvPr/>
        </p:nvSpPr>
        <p:spPr>
          <a:xfrm flipH="1">
            <a:off x="7673100"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flipH="1">
            <a:off x="8255925"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3"/>
          <p:cNvSpPr/>
          <p:nvPr/>
        </p:nvSpPr>
        <p:spPr>
          <a:xfrm flipH="1">
            <a:off x="8510411" y="1987905"/>
            <a:ext cx="1631789" cy="146443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3"/>
          <p:cNvSpPr txBox="1">
            <a:spLocks noGrp="1"/>
          </p:cNvSpPr>
          <p:nvPr>
            <p:ph type="ctrTitle"/>
          </p:nvPr>
        </p:nvSpPr>
        <p:spPr>
          <a:xfrm>
            <a:off x="713225" y="1772700"/>
            <a:ext cx="5405100" cy="159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5500">
                <a:latin typeface="Space Mono"/>
                <a:ea typeface="Space Mono"/>
                <a:cs typeface="Space Mono"/>
                <a:sym typeface="Space Mon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53"/>
          <p:cNvSpPr txBox="1">
            <a:spLocks noGrp="1"/>
          </p:cNvSpPr>
          <p:nvPr>
            <p:ph type="subTitle" idx="1"/>
          </p:nvPr>
        </p:nvSpPr>
        <p:spPr>
          <a:xfrm>
            <a:off x="713225" y="3668063"/>
            <a:ext cx="3016800" cy="68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 name="Google Shape;21;p53"/>
          <p:cNvSpPr txBox="1">
            <a:spLocks noGrp="1"/>
          </p:cNvSpPr>
          <p:nvPr>
            <p:ph type="ctrTitle" idx="2"/>
          </p:nvPr>
        </p:nvSpPr>
        <p:spPr>
          <a:xfrm>
            <a:off x="708400" y="851575"/>
            <a:ext cx="1281000" cy="36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1600">
                <a:solidFill>
                  <a:schemeClr val="dk2"/>
                </a:solidFill>
                <a:latin typeface="Space Mono"/>
                <a:ea typeface="Space Mono"/>
                <a:cs typeface="Space Mono"/>
                <a:sym typeface="Space Mon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E20030"/>
            </a:gs>
            <a:gs pos="100000">
              <a:srgbClr val="00216E"/>
            </a:gs>
          </a:gsLst>
          <a:lin ang="13500032" scaled="0"/>
        </a:gradFill>
        <a:effectLst/>
      </p:bgPr>
    </p:bg>
    <p:spTree>
      <p:nvGrpSpPr>
        <p:cNvPr id="1" name="Shape 113"/>
        <p:cNvGrpSpPr/>
        <p:nvPr/>
      </p:nvGrpSpPr>
      <p:grpSpPr>
        <a:xfrm>
          <a:off x="0" y="0"/>
          <a:ext cx="0" cy="0"/>
          <a:chOff x="0" y="0"/>
          <a:chExt cx="0" cy="0"/>
        </a:xfrm>
      </p:grpSpPr>
      <p:sp>
        <p:nvSpPr>
          <p:cNvPr id="114" name="Google Shape;114;p62"/>
          <p:cNvSpPr txBox="1">
            <a:spLocks noGrp="1"/>
          </p:cNvSpPr>
          <p:nvPr>
            <p:ph type="title"/>
          </p:nvPr>
        </p:nvSpPr>
        <p:spPr>
          <a:xfrm>
            <a:off x="713225" y="2449335"/>
            <a:ext cx="4130100" cy="94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3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5" name="Google Shape;115;p62"/>
          <p:cNvSpPr txBox="1">
            <a:spLocks noGrp="1"/>
          </p:cNvSpPr>
          <p:nvPr>
            <p:ph type="title" idx="2"/>
          </p:nvPr>
        </p:nvSpPr>
        <p:spPr>
          <a:xfrm>
            <a:off x="713225" y="986040"/>
            <a:ext cx="21255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2000">
                <a:solidFill>
                  <a:schemeClr val="dk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6" name="Google Shape;116;p62"/>
          <p:cNvSpPr txBox="1">
            <a:spLocks noGrp="1"/>
          </p:cNvSpPr>
          <p:nvPr>
            <p:ph type="subTitle" idx="1"/>
          </p:nvPr>
        </p:nvSpPr>
        <p:spPr>
          <a:xfrm>
            <a:off x="713225" y="3459360"/>
            <a:ext cx="2891700" cy="69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17" name="Google Shape;117;p62"/>
          <p:cNvGrpSpPr/>
          <p:nvPr/>
        </p:nvGrpSpPr>
        <p:grpSpPr>
          <a:xfrm>
            <a:off x="4460295" y="-142030"/>
            <a:ext cx="6564681" cy="5427560"/>
            <a:chOff x="511350" y="-142050"/>
            <a:chExt cx="6564681" cy="5427560"/>
          </a:xfrm>
        </p:grpSpPr>
        <p:sp>
          <p:nvSpPr>
            <p:cNvPr id="118" name="Google Shape;118;p62"/>
            <p:cNvSpPr/>
            <p:nvPr/>
          </p:nvSpPr>
          <p:spPr>
            <a:xfrm flipH="1">
              <a:off x="5113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2"/>
            <p:cNvSpPr/>
            <p:nvPr/>
          </p:nvSpPr>
          <p:spPr>
            <a:xfrm flipH="1">
              <a:off x="102915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 name="Google Shape;120;p62"/>
          <p:cNvSpPr/>
          <p:nvPr/>
        </p:nvSpPr>
        <p:spPr>
          <a:xfrm>
            <a:off x="549590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2"/>
          <p:cNvSpPr/>
          <p:nvPr/>
        </p:nvSpPr>
        <p:spPr>
          <a:xfrm>
            <a:off x="3594032"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2"/>
          <p:cNvSpPr/>
          <p:nvPr/>
        </p:nvSpPr>
        <p:spPr>
          <a:xfrm flipH="1">
            <a:off x="7417494"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2"/>
          <p:cNvSpPr/>
          <p:nvPr/>
        </p:nvSpPr>
        <p:spPr>
          <a:xfrm flipH="1">
            <a:off x="6971556" y="17432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2"/>
          <p:cNvSpPr/>
          <p:nvPr/>
        </p:nvSpPr>
        <p:spPr>
          <a:xfrm>
            <a:off x="8430785" y="1413851"/>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E20030"/>
            </a:gs>
            <a:gs pos="100000">
              <a:srgbClr val="00216E"/>
            </a:gs>
          </a:gsLst>
          <a:lin ang="13500032" scaled="0"/>
        </a:gradFill>
        <a:effectLst/>
      </p:bgPr>
    </p:bg>
    <p:spTree>
      <p:nvGrpSpPr>
        <p:cNvPr id="1" name="Shape 125"/>
        <p:cNvGrpSpPr/>
        <p:nvPr/>
      </p:nvGrpSpPr>
      <p:grpSpPr>
        <a:xfrm>
          <a:off x="0" y="0"/>
          <a:ext cx="0" cy="0"/>
          <a:chOff x="0" y="0"/>
          <a:chExt cx="0" cy="0"/>
        </a:xfrm>
      </p:grpSpPr>
      <p:sp>
        <p:nvSpPr>
          <p:cNvPr id="126" name="Google Shape;126;p63"/>
          <p:cNvSpPr/>
          <p:nvPr/>
        </p:nvSpPr>
        <p:spPr>
          <a:xfrm flipH="1">
            <a:off x="15485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3"/>
          <p:cNvSpPr/>
          <p:nvPr/>
        </p:nvSpPr>
        <p:spPr>
          <a:xfrm flipH="1">
            <a:off x="2073004"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3"/>
          <p:cNvSpPr/>
          <p:nvPr/>
        </p:nvSpPr>
        <p:spPr>
          <a:xfrm flipH="1">
            <a:off x="25908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3"/>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3"/>
          <p:cNvSpPr txBox="1">
            <a:spLocks noGrp="1"/>
          </p:cNvSpPr>
          <p:nvPr>
            <p:ph type="title"/>
          </p:nvPr>
        </p:nvSpPr>
        <p:spPr>
          <a:xfrm>
            <a:off x="3683000" y="539500"/>
            <a:ext cx="47478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1" name="Google Shape;131;p63"/>
          <p:cNvSpPr txBox="1">
            <a:spLocks noGrp="1"/>
          </p:cNvSpPr>
          <p:nvPr>
            <p:ph type="subTitle" idx="1"/>
          </p:nvPr>
        </p:nvSpPr>
        <p:spPr>
          <a:xfrm>
            <a:off x="3856700" y="1497988"/>
            <a:ext cx="3407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32" name="Google Shape;132;p63"/>
          <p:cNvSpPr txBox="1">
            <a:spLocks noGrp="1"/>
          </p:cNvSpPr>
          <p:nvPr>
            <p:ph type="subTitle" idx="2"/>
          </p:nvPr>
        </p:nvSpPr>
        <p:spPr>
          <a:xfrm>
            <a:off x="3856700" y="2987238"/>
            <a:ext cx="3407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33" name="Google Shape;133;p63"/>
          <p:cNvSpPr txBox="1">
            <a:spLocks noGrp="1"/>
          </p:cNvSpPr>
          <p:nvPr>
            <p:ph type="subTitle" idx="3"/>
          </p:nvPr>
        </p:nvSpPr>
        <p:spPr>
          <a:xfrm>
            <a:off x="3856700" y="1988976"/>
            <a:ext cx="3407400" cy="649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3"/>
          <p:cNvSpPr txBox="1">
            <a:spLocks noGrp="1"/>
          </p:cNvSpPr>
          <p:nvPr>
            <p:ph type="subTitle" idx="4"/>
          </p:nvPr>
        </p:nvSpPr>
        <p:spPr>
          <a:xfrm>
            <a:off x="3856700" y="3478226"/>
            <a:ext cx="3407400" cy="649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63"/>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136" name="Google Shape;136;p63"/>
          <p:cNvSpPr/>
          <p:nvPr/>
        </p:nvSpPr>
        <p:spPr>
          <a:xfrm rot="10800000" flipH="1">
            <a:off x="201084" y="2275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3"/>
          <p:cNvSpPr/>
          <p:nvPr/>
        </p:nvSpPr>
        <p:spPr>
          <a:xfrm>
            <a:off x="8335025" y="-676899"/>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3"/>
          <p:cNvSpPr/>
          <p:nvPr/>
        </p:nvSpPr>
        <p:spPr>
          <a:xfrm flipH="1">
            <a:off x="-381906"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3"/>
          <p:cNvSpPr/>
          <p:nvPr/>
        </p:nvSpPr>
        <p:spPr>
          <a:xfrm>
            <a:off x="939953" y="4844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dk2"/>
            </a:gs>
            <a:gs pos="100000">
              <a:schemeClr val="accent2"/>
            </a:gs>
          </a:gsLst>
          <a:lin ang="0" scaled="0"/>
        </a:gradFill>
        <a:effectLst/>
      </p:bgPr>
    </p:bg>
    <p:spTree>
      <p:nvGrpSpPr>
        <p:cNvPr id="1" name="Shape 140"/>
        <p:cNvGrpSpPr/>
        <p:nvPr/>
      </p:nvGrpSpPr>
      <p:grpSpPr>
        <a:xfrm>
          <a:off x="0" y="0"/>
          <a:ext cx="0" cy="0"/>
          <a:chOff x="0" y="0"/>
          <a:chExt cx="0" cy="0"/>
        </a:xfrm>
      </p:grpSpPr>
      <p:sp>
        <p:nvSpPr>
          <p:cNvPr id="141" name="Google Shape;141;p64"/>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4"/>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3" name="Google Shape;143;p64"/>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144" name="Google Shape;144;p64"/>
          <p:cNvSpPr/>
          <p:nvPr/>
        </p:nvSpPr>
        <p:spPr>
          <a:xfrm>
            <a:off x="-250313" y="-616254"/>
            <a:ext cx="908595" cy="8155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4"/>
          <p:cNvSpPr/>
          <p:nvPr/>
        </p:nvSpPr>
        <p:spPr>
          <a:xfrm flipH="1">
            <a:off x="105460" y="243841"/>
            <a:ext cx="543089" cy="48746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4"/>
          <p:cNvSpPr/>
          <p:nvPr/>
        </p:nvSpPr>
        <p:spPr>
          <a:xfrm flipH="1">
            <a:off x="-459659" y="4433376"/>
            <a:ext cx="1327285" cy="119198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5">
    <p:bg>
      <p:bgPr>
        <a:gradFill>
          <a:gsLst>
            <a:gs pos="0">
              <a:srgbClr val="E20030"/>
            </a:gs>
            <a:gs pos="100000">
              <a:srgbClr val="00216E"/>
            </a:gs>
          </a:gsLst>
          <a:lin ang="2698631" scaled="0"/>
        </a:gradFill>
        <a:effectLst/>
      </p:bgPr>
    </p:bg>
    <p:spTree>
      <p:nvGrpSpPr>
        <p:cNvPr id="1" name="Shape 147"/>
        <p:cNvGrpSpPr/>
        <p:nvPr/>
      </p:nvGrpSpPr>
      <p:grpSpPr>
        <a:xfrm>
          <a:off x="0" y="0"/>
          <a:ext cx="0" cy="0"/>
          <a:chOff x="0" y="0"/>
          <a:chExt cx="0" cy="0"/>
        </a:xfrm>
      </p:grpSpPr>
      <p:sp>
        <p:nvSpPr>
          <p:cNvPr id="148" name="Google Shape;148;p65"/>
          <p:cNvSpPr/>
          <p:nvPr/>
        </p:nvSpPr>
        <p:spPr>
          <a:xfrm>
            <a:off x="311719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5"/>
          <p:cNvSpPr/>
          <p:nvPr/>
        </p:nvSpPr>
        <p:spPr>
          <a:xfrm>
            <a:off x="2579168"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5"/>
          <p:cNvSpPr/>
          <p:nvPr/>
        </p:nvSpPr>
        <p:spPr>
          <a:xfrm flipH="1">
            <a:off x="-175192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5"/>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152" name="Google Shape;152;p65"/>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5"/>
          <p:cNvSpPr/>
          <p:nvPr/>
        </p:nvSpPr>
        <p:spPr>
          <a:xfrm>
            <a:off x="7719153" y="5394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5"/>
          <p:cNvSpPr/>
          <p:nvPr/>
        </p:nvSpPr>
        <p:spPr>
          <a:xfrm rot="10800000" flipH="1">
            <a:off x="7063109" y="17532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5"/>
          <p:cNvSpPr/>
          <p:nvPr/>
        </p:nvSpPr>
        <p:spPr>
          <a:xfrm>
            <a:off x="7585412" y="35058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5"/>
          <p:cNvSpPr txBox="1">
            <a:spLocks noGrp="1"/>
          </p:cNvSpPr>
          <p:nvPr>
            <p:ph type="sldNum" idx="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157" name="Google Shape;157;p65"/>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8" name="Google Shape;158;p65"/>
          <p:cNvSpPr/>
          <p:nvPr/>
        </p:nvSpPr>
        <p:spPr>
          <a:xfrm>
            <a:off x="-412372" y="44479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5"/>
          <p:cNvSpPr/>
          <p:nvPr/>
        </p:nvSpPr>
        <p:spPr>
          <a:xfrm rot="10800000" flipH="1">
            <a:off x="864009" y="490737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9">
    <p:bg>
      <p:bgPr>
        <a:gradFill>
          <a:gsLst>
            <a:gs pos="0">
              <a:schemeClr val="dk2"/>
            </a:gs>
            <a:gs pos="100000">
              <a:schemeClr val="accent2"/>
            </a:gs>
          </a:gsLst>
          <a:lin ang="10801400" scaled="0"/>
        </a:gradFill>
        <a:effectLst/>
      </p:bgPr>
    </p:bg>
    <p:spTree>
      <p:nvGrpSpPr>
        <p:cNvPr id="1" name="Shape 160"/>
        <p:cNvGrpSpPr/>
        <p:nvPr/>
      </p:nvGrpSpPr>
      <p:grpSpPr>
        <a:xfrm>
          <a:off x="0" y="0"/>
          <a:ext cx="0" cy="0"/>
          <a:chOff x="0" y="0"/>
          <a:chExt cx="0" cy="0"/>
        </a:xfrm>
      </p:grpSpPr>
      <p:sp>
        <p:nvSpPr>
          <p:cNvPr id="161" name="Google Shape;161;p66"/>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6"/>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163" name="Google Shape;163;p66"/>
          <p:cNvSpPr txBox="1">
            <a:spLocks noGrp="1"/>
          </p:cNvSpPr>
          <p:nvPr>
            <p:ph type="title"/>
          </p:nvPr>
        </p:nvSpPr>
        <p:spPr>
          <a:xfrm>
            <a:off x="911231"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64" name="Google Shape;164;p66"/>
          <p:cNvSpPr txBox="1">
            <a:spLocks noGrp="1"/>
          </p:cNvSpPr>
          <p:nvPr>
            <p:ph type="title" idx="2"/>
          </p:nvPr>
        </p:nvSpPr>
        <p:spPr>
          <a:xfrm>
            <a:off x="3442637"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65" name="Google Shape;165;p66"/>
          <p:cNvSpPr txBox="1">
            <a:spLocks noGrp="1"/>
          </p:cNvSpPr>
          <p:nvPr>
            <p:ph type="title" idx="3"/>
          </p:nvPr>
        </p:nvSpPr>
        <p:spPr>
          <a:xfrm>
            <a:off x="5974069"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66" name="Google Shape;166;p66"/>
          <p:cNvSpPr txBox="1">
            <a:spLocks noGrp="1"/>
          </p:cNvSpPr>
          <p:nvPr>
            <p:ph type="subTitle" idx="1"/>
          </p:nvPr>
        </p:nvSpPr>
        <p:spPr>
          <a:xfrm>
            <a:off x="911231"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7" name="Google Shape;167;p66"/>
          <p:cNvSpPr txBox="1">
            <a:spLocks noGrp="1"/>
          </p:cNvSpPr>
          <p:nvPr>
            <p:ph type="subTitle" idx="4"/>
          </p:nvPr>
        </p:nvSpPr>
        <p:spPr>
          <a:xfrm>
            <a:off x="3442637"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8" name="Google Shape;168;p66"/>
          <p:cNvSpPr txBox="1">
            <a:spLocks noGrp="1"/>
          </p:cNvSpPr>
          <p:nvPr>
            <p:ph type="subTitle" idx="5"/>
          </p:nvPr>
        </p:nvSpPr>
        <p:spPr>
          <a:xfrm>
            <a:off x="5974069"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9" name="Google Shape;169;p66"/>
          <p:cNvSpPr txBox="1">
            <a:spLocks noGrp="1"/>
          </p:cNvSpPr>
          <p:nvPr>
            <p:ph type="title" idx="6"/>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70" name="Google Shape;170;p66"/>
          <p:cNvSpPr/>
          <p:nvPr/>
        </p:nvSpPr>
        <p:spPr>
          <a:xfrm>
            <a:off x="-817575" y="-608499"/>
            <a:ext cx="1617915" cy="14522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6"/>
          <p:cNvSpPr/>
          <p:nvPr/>
        </p:nvSpPr>
        <p:spPr>
          <a:xfrm flipH="1">
            <a:off x="-522941" y="448220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6"/>
          <p:cNvSpPr/>
          <p:nvPr/>
        </p:nvSpPr>
        <p:spPr>
          <a:xfrm>
            <a:off x="-288593" y="913313"/>
            <a:ext cx="1088952" cy="97742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p:nvPr/>
        </p:nvSpPr>
        <p:spPr>
          <a:xfrm flipH="1">
            <a:off x="8232751" y="219502"/>
            <a:ext cx="712641" cy="63999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6"/>
          <p:cNvSpPr txBox="1">
            <a:spLocks noGrp="1"/>
          </p:cNvSpPr>
          <p:nvPr>
            <p:ph type="subTitle" idx="7"/>
          </p:nvPr>
        </p:nvSpPr>
        <p:spPr>
          <a:xfrm>
            <a:off x="911231"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75" name="Google Shape;175;p66"/>
          <p:cNvSpPr txBox="1">
            <a:spLocks noGrp="1"/>
          </p:cNvSpPr>
          <p:nvPr>
            <p:ph type="subTitle" idx="8"/>
          </p:nvPr>
        </p:nvSpPr>
        <p:spPr>
          <a:xfrm>
            <a:off x="3442637"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76" name="Google Shape;176;p66"/>
          <p:cNvSpPr txBox="1">
            <a:spLocks noGrp="1"/>
          </p:cNvSpPr>
          <p:nvPr>
            <p:ph type="subTitle" idx="9"/>
          </p:nvPr>
        </p:nvSpPr>
        <p:spPr>
          <a:xfrm>
            <a:off x="5974069"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8">
    <p:bg>
      <p:bgPr>
        <a:gradFill>
          <a:gsLst>
            <a:gs pos="0">
              <a:srgbClr val="E20030"/>
            </a:gs>
            <a:gs pos="100000">
              <a:srgbClr val="00216E"/>
            </a:gs>
          </a:gsLst>
          <a:lin ang="2698631" scaled="0"/>
        </a:gradFill>
        <a:effectLst/>
      </p:bgPr>
    </p:bg>
    <p:spTree>
      <p:nvGrpSpPr>
        <p:cNvPr id="1" name="Shape 177"/>
        <p:cNvGrpSpPr/>
        <p:nvPr/>
      </p:nvGrpSpPr>
      <p:grpSpPr>
        <a:xfrm>
          <a:off x="0" y="0"/>
          <a:ext cx="0" cy="0"/>
          <a:chOff x="0" y="0"/>
          <a:chExt cx="0" cy="0"/>
        </a:xfrm>
      </p:grpSpPr>
      <p:sp>
        <p:nvSpPr>
          <p:cNvPr id="178" name="Google Shape;178;p67"/>
          <p:cNvSpPr/>
          <p:nvPr/>
        </p:nvSpPr>
        <p:spPr>
          <a:xfrm flipH="1">
            <a:off x="688178"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7"/>
          <p:cNvSpPr/>
          <p:nvPr/>
        </p:nvSpPr>
        <p:spPr>
          <a:xfrm flipH="1">
            <a:off x="1205982"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7"/>
          <p:cNvSpPr/>
          <p:nvPr/>
        </p:nvSpPr>
        <p:spPr>
          <a:xfrm>
            <a:off x="1723778" y="-142025"/>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sz="1600"/>
          </a:p>
        </p:txBody>
      </p:sp>
      <p:sp>
        <p:nvSpPr>
          <p:cNvPr id="183" name="Google Shape;183;p67"/>
          <p:cNvSpPr txBox="1">
            <a:spLocks noGrp="1"/>
          </p:cNvSpPr>
          <p:nvPr>
            <p:ph type="subTitle" idx="1"/>
          </p:nvPr>
        </p:nvSpPr>
        <p:spPr>
          <a:xfrm flipH="1">
            <a:off x="3706075" y="3736775"/>
            <a:ext cx="4724700" cy="79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None/>
              <a:defRPr sz="1400"/>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a:endParaRPr/>
          </a:p>
        </p:txBody>
      </p:sp>
      <p:sp>
        <p:nvSpPr>
          <p:cNvPr id="184" name="Google Shape;184;p67"/>
          <p:cNvSpPr txBox="1">
            <a:spLocks noGrp="1"/>
          </p:cNvSpPr>
          <p:nvPr>
            <p:ph type="title"/>
          </p:nvPr>
        </p:nvSpPr>
        <p:spPr>
          <a:xfrm flipH="1">
            <a:off x="2749075" y="2647775"/>
            <a:ext cx="5681700" cy="1089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r">
              <a:lnSpc>
                <a:spcPct val="100000"/>
              </a:lnSpc>
              <a:spcBef>
                <a:spcPts val="0"/>
              </a:spcBef>
              <a:spcAft>
                <a:spcPts val="0"/>
              </a:spcAft>
              <a:buClr>
                <a:schemeClr val="accent1"/>
              </a:buClr>
              <a:buSzPts val="3200"/>
              <a:buNone/>
              <a:defRPr sz="3200">
                <a:solidFill>
                  <a:schemeClr val="accent1"/>
                </a:solidFill>
              </a:defRPr>
            </a:lvl2pPr>
            <a:lvl3pPr lvl="2" algn="r">
              <a:lnSpc>
                <a:spcPct val="100000"/>
              </a:lnSpc>
              <a:spcBef>
                <a:spcPts val="0"/>
              </a:spcBef>
              <a:spcAft>
                <a:spcPts val="0"/>
              </a:spcAft>
              <a:buClr>
                <a:schemeClr val="accent1"/>
              </a:buClr>
              <a:buSzPts val="3200"/>
              <a:buNone/>
              <a:defRPr sz="3200">
                <a:solidFill>
                  <a:schemeClr val="accent1"/>
                </a:solidFill>
              </a:defRPr>
            </a:lvl3pPr>
            <a:lvl4pPr lvl="3" algn="r">
              <a:lnSpc>
                <a:spcPct val="100000"/>
              </a:lnSpc>
              <a:spcBef>
                <a:spcPts val="0"/>
              </a:spcBef>
              <a:spcAft>
                <a:spcPts val="0"/>
              </a:spcAft>
              <a:buClr>
                <a:schemeClr val="accent1"/>
              </a:buClr>
              <a:buSzPts val="3200"/>
              <a:buNone/>
              <a:defRPr sz="3200">
                <a:solidFill>
                  <a:schemeClr val="accent1"/>
                </a:solidFill>
              </a:defRPr>
            </a:lvl4pPr>
            <a:lvl5pPr lvl="4" algn="r">
              <a:lnSpc>
                <a:spcPct val="100000"/>
              </a:lnSpc>
              <a:spcBef>
                <a:spcPts val="0"/>
              </a:spcBef>
              <a:spcAft>
                <a:spcPts val="0"/>
              </a:spcAft>
              <a:buClr>
                <a:schemeClr val="accent1"/>
              </a:buClr>
              <a:buSzPts val="3200"/>
              <a:buNone/>
              <a:defRPr sz="3200">
                <a:solidFill>
                  <a:schemeClr val="accent1"/>
                </a:solidFill>
              </a:defRPr>
            </a:lvl5pPr>
            <a:lvl6pPr lvl="5" algn="r">
              <a:lnSpc>
                <a:spcPct val="100000"/>
              </a:lnSpc>
              <a:spcBef>
                <a:spcPts val="0"/>
              </a:spcBef>
              <a:spcAft>
                <a:spcPts val="0"/>
              </a:spcAft>
              <a:buClr>
                <a:schemeClr val="accent1"/>
              </a:buClr>
              <a:buSzPts val="3200"/>
              <a:buNone/>
              <a:defRPr sz="3200">
                <a:solidFill>
                  <a:schemeClr val="accent1"/>
                </a:solidFill>
              </a:defRPr>
            </a:lvl6pPr>
            <a:lvl7pPr lvl="6" algn="r">
              <a:lnSpc>
                <a:spcPct val="100000"/>
              </a:lnSpc>
              <a:spcBef>
                <a:spcPts val="0"/>
              </a:spcBef>
              <a:spcAft>
                <a:spcPts val="0"/>
              </a:spcAft>
              <a:buClr>
                <a:schemeClr val="accent1"/>
              </a:buClr>
              <a:buSzPts val="3200"/>
              <a:buNone/>
              <a:defRPr sz="3200">
                <a:solidFill>
                  <a:schemeClr val="accent1"/>
                </a:solidFill>
              </a:defRPr>
            </a:lvl7pPr>
            <a:lvl8pPr lvl="7" algn="r">
              <a:lnSpc>
                <a:spcPct val="100000"/>
              </a:lnSpc>
              <a:spcBef>
                <a:spcPts val="0"/>
              </a:spcBef>
              <a:spcAft>
                <a:spcPts val="0"/>
              </a:spcAft>
              <a:buClr>
                <a:schemeClr val="accent1"/>
              </a:buClr>
              <a:buSzPts val="3200"/>
              <a:buNone/>
              <a:defRPr sz="3200">
                <a:solidFill>
                  <a:schemeClr val="accent1"/>
                </a:solidFill>
              </a:defRPr>
            </a:lvl8pPr>
            <a:lvl9pPr lvl="8" algn="r">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185" name="Google Shape;185;p67"/>
          <p:cNvSpPr/>
          <p:nvPr/>
        </p:nvSpPr>
        <p:spPr>
          <a:xfrm flipH="1">
            <a:off x="200906" y="38446"/>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7"/>
          <p:cNvSpPr/>
          <p:nvPr/>
        </p:nvSpPr>
        <p:spPr>
          <a:xfrm flipH="1">
            <a:off x="-633353" y="3748900"/>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7"/>
          <p:cNvSpPr/>
          <p:nvPr/>
        </p:nvSpPr>
        <p:spPr>
          <a:xfrm flipH="1">
            <a:off x="298869" y="539500"/>
            <a:ext cx="1872181" cy="168020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gradFill>
          <a:gsLst>
            <a:gs pos="0">
              <a:srgbClr val="E20030"/>
            </a:gs>
            <a:gs pos="100000">
              <a:srgbClr val="00216E"/>
            </a:gs>
          </a:gsLst>
          <a:lin ang="2698631" scaled="0"/>
        </a:gradFill>
        <a:effectLst/>
      </p:bgPr>
    </p:bg>
    <p:spTree>
      <p:nvGrpSpPr>
        <p:cNvPr id="1" name="Shape 188"/>
        <p:cNvGrpSpPr/>
        <p:nvPr/>
      </p:nvGrpSpPr>
      <p:grpSpPr>
        <a:xfrm>
          <a:off x="0" y="0"/>
          <a:ext cx="0" cy="0"/>
          <a:chOff x="0" y="0"/>
          <a:chExt cx="0" cy="0"/>
        </a:xfrm>
      </p:grpSpPr>
      <p:grpSp>
        <p:nvGrpSpPr>
          <p:cNvPr id="189" name="Google Shape;189;p68"/>
          <p:cNvGrpSpPr/>
          <p:nvPr/>
        </p:nvGrpSpPr>
        <p:grpSpPr>
          <a:xfrm flipH="1">
            <a:off x="1917968" y="-142050"/>
            <a:ext cx="6564681" cy="5427560"/>
            <a:chOff x="557725" y="-142050"/>
            <a:chExt cx="6564681" cy="5427560"/>
          </a:xfrm>
        </p:grpSpPr>
        <p:sp>
          <p:nvSpPr>
            <p:cNvPr id="190" name="Google Shape;190;p68"/>
            <p:cNvSpPr/>
            <p:nvPr/>
          </p:nvSpPr>
          <p:spPr>
            <a:xfrm flipH="1">
              <a:off x="55772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8"/>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68"/>
          <p:cNvSpPr/>
          <p:nvPr/>
        </p:nvSpPr>
        <p:spPr>
          <a:xfrm flipH="1">
            <a:off x="-241312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8"/>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4" name="Google Shape;194;p68"/>
          <p:cNvSpPr txBox="1">
            <a:spLocks noGrp="1"/>
          </p:cNvSpPr>
          <p:nvPr>
            <p:ph type="subTitle" idx="1"/>
          </p:nvPr>
        </p:nvSpPr>
        <p:spPr>
          <a:xfrm>
            <a:off x="1947100" y="1689573"/>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5" name="Google Shape;195;p68"/>
          <p:cNvSpPr txBox="1">
            <a:spLocks noGrp="1"/>
          </p:cNvSpPr>
          <p:nvPr>
            <p:ph type="subTitle" idx="2"/>
          </p:nvPr>
        </p:nvSpPr>
        <p:spPr>
          <a:xfrm>
            <a:off x="1947100" y="2788995"/>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6" name="Google Shape;196;p68"/>
          <p:cNvSpPr txBox="1">
            <a:spLocks noGrp="1"/>
          </p:cNvSpPr>
          <p:nvPr>
            <p:ph type="subTitle" idx="3"/>
          </p:nvPr>
        </p:nvSpPr>
        <p:spPr>
          <a:xfrm>
            <a:off x="1947100" y="1310141"/>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197" name="Google Shape;197;p68"/>
          <p:cNvSpPr txBox="1">
            <a:spLocks noGrp="1"/>
          </p:cNvSpPr>
          <p:nvPr>
            <p:ph type="subTitle" idx="4"/>
          </p:nvPr>
        </p:nvSpPr>
        <p:spPr>
          <a:xfrm>
            <a:off x="1947100" y="2409591"/>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198" name="Google Shape;198;p68"/>
          <p:cNvSpPr txBox="1">
            <a:spLocks noGrp="1"/>
          </p:cNvSpPr>
          <p:nvPr>
            <p:ph type="subTitle" idx="5"/>
          </p:nvPr>
        </p:nvSpPr>
        <p:spPr>
          <a:xfrm>
            <a:off x="1947100" y="3888432"/>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9" name="Google Shape;199;p68"/>
          <p:cNvSpPr txBox="1">
            <a:spLocks noGrp="1"/>
          </p:cNvSpPr>
          <p:nvPr>
            <p:ph type="subTitle" idx="6"/>
          </p:nvPr>
        </p:nvSpPr>
        <p:spPr>
          <a:xfrm flipH="1">
            <a:off x="1947100" y="3509054"/>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200" name="Google Shape;200;p68"/>
          <p:cNvSpPr/>
          <p:nvPr/>
        </p:nvSpPr>
        <p:spPr>
          <a:xfrm>
            <a:off x="7874855" y="-50882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8"/>
          <p:cNvSpPr/>
          <p:nvPr/>
        </p:nvSpPr>
        <p:spPr>
          <a:xfrm flipH="1">
            <a:off x="7215855" y="35780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8"/>
          <p:cNvSpPr/>
          <p:nvPr/>
        </p:nvSpPr>
        <p:spPr>
          <a:xfrm>
            <a:off x="8085968" y="1792776"/>
            <a:ext cx="1444369" cy="12964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8"/>
          <p:cNvSpPr/>
          <p:nvPr/>
        </p:nvSpPr>
        <p:spPr>
          <a:xfrm flipH="1">
            <a:off x="-311404" y="-38836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5">
    <p:bg>
      <p:bgPr>
        <a:gradFill>
          <a:gsLst>
            <a:gs pos="0">
              <a:srgbClr val="E20030"/>
            </a:gs>
            <a:gs pos="100000">
              <a:srgbClr val="00216E"/>
            </a:gs>
          </a:gsLst>
          <a:lin ang="5400700" scaled="0"/>
        </a:gradFill>
        <a:effectLst/>
      </p:bgPr>
    </p:bg>
    <p:spTree>
      <p:nvGrpSpPr>
        <p:cNvPr id="1" name="Shape 206"/>
        <p:cNvGrpSpPr/>
        <p:nvPr/>
      </p:nvGrpSpPr>
      <p:grpSpPr>
        <a:xfrm>
          <a:off x="0" y="0"/>
          <a:ext cx="0" cy="0"/>
          <a:chOff x="0" y="0"/>
          <a:chExt cx="0" cy="0"/>
        </a:xfrm>
      </p:grpSpPr>
      <p:sp>
        <p:nvSpPr>
          <p:cNvPr id="207" name="Google Shape;207;p69"/>
          <p:cNvSpPr/>
          <p:nvPr/>
        </p:nvSpPr>
        <p:spPr>
          <a:xfrm>
            <a:off x="335243" y="674700"/>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9"/>
          <p:cNvSpPr/>
          <p:nvPr/>
        </p:nvSpPr>
        <p:spPr>
          <a:xfrm flipH="1">
            <a:off x="1645745"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9"/>
          <p:cNvSpPr/>
          <p:nvPr/>
        </p:nvSpPr>
        <p:spPr>
          <a:xfrm flipH="1">
            <a:off x="2163549"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9"/>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9"/>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9"/>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213" name="Google Shape;213;p69"/>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4" name="Google Shape;214;p69"/>
          <p:cNvSpPr txBox="1">
            <a:spLocks noGrp="1"/>
          </p:cNvSpPr>
          <p:nvPr>
            <p:ph type="subTitle" idx="1"/>
          </p:nvPr>
        </p:nvSpPr>
        <p:spPr>
          <a:xfrm>
            <a:off x="3437850" y="3481325"/>
            <a:ext cx="2439300" cy="72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5" name="Google Shape;215;p69"/>
          <p:cNvSpPr txBox="1">
            <a:spLocks noGrp="1"/>
          </p:cNvSpPr>
          <p:nvPr>
            <p:ph type="subTitle" idx="2"/>
          </p:nvPr>
        </p:nvSpPr>
        <p:spPr>
          <a:xfrm>
            <a:off x="5991425" y="3481325"/>
            <a:ext cx="2439300" cy="72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6" name="Google Shape;216;p69"/>
          <p:cNvSpPr txBox="1">
            <a:spLocks noGrp="1"/>
          </p:cNvSpPr>
          <p:nvPr>
            <p:ph type="subTitle" idx="3"/>
          </p:nvPr>
        </p:nvSpPr>
        <p:spPr>
          <a:xfrm>
            <a:off x="3437850" y="3089575"/>
            <a:ext cx="2439300" cy="391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17" name="Google Shape;217;p69"/>
          <p:cNvSpPr txBox="1">
            <a:spLocks noGrp="1"/>
          </p:cNvSpPr>
          <p:nvPr>
            <p:ph type="subTitle" idx="4"/>
          </p:nvPr>
        </p:nvSpPr>
        <p:spPr>
          <a:xfrm>
            <a:off x="5991350" y="3089575"/>
            <a:ext cx="2439300" cy="391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grpSp>
        <p:nvGrpSpPr>
          <p:cNvPr id="218" name="Google Shape;218;p69"/>
          <p:cNvGrpSpPr/>
          <p:nvPr/>
        </p:nvGrpSpPr>
        <p:grpSpPr>
          <a:xfrm>
            <a:off x="292881" y="158021"/>
            <a:ext cx="1714779" cy="4808830"/>
            <a:chOff x="5882006" y="160346"/>
            <a:chExt cx="1714779" cy="4808830"/>
          </a:xfrm>
        </p:grpSpPr>
        <p:sp>
          <p:nvSpPr>
            <p:cNvPr id="219" name="Google Shape;219;p69"/>
            <p:cNvSpPr/>
            <p:nvPr/>
          </p:nvSpPr>
          <p:spPr>
            <a:xfrm>
              <a:off x="5882008" y="160346"/>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9"/>
            <p:cNvSpPr/>
            <p:nvPr/>
          </p:nvSpPr>
          <p:spPr>
            <a:xfrm>
              <a:off x="5882006" y="3430250"/>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8_1">
    <p:bg>
      <p:bgPr>
        <a:gradFill>
          <a:gsLst>
            <a:gs pos="0">
              <a:srgbClr val="E20030"/>
            </a:gs>
            <a:gs pos="100000">
              <a:srgbClr val="00216E"/>
            </a:gs>
          </a:gsLst>
          <a:lin ang="13500032" scaled="0"/>
        </a:gradFill>
        <a:effectLst/>
      </p:bgPr>
    </p:bg>
    <p:spTree>
      <p:nvGrpSpPr>
        <p:cNvPr id="1" name="Shape 221"/>
        <p:cNvGrpSpPr/>
        <p:nvPr/>
      </p:nvGrpSpPr>
      <p:grpSpPr>
        <a:xfrm>
          <a:off x="0" y="0"/>
          <a:ext cx="0" cy="0"/>
          <a:chOff x="0" y="0"/>
          <a:chExt cx="0" cy="0"/>
        </a:xfrm>
      </p:grpSpPr>
      <p:sp>
        <p:nvSpPr>
          <p:cNvPr id="222" name="Google Shape;222;p70"/>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0"/>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224" name="Google Shape;224;p70"/>
          <p:cNvSpPr/>
          <p:nvPr/>
        </p:nvSpPr>
        <p:spPr>
          <a:xfrm rot="10800000">
            <a:off x="3097133" y="-142063"/>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40392"/>
                </a:srgbClr>
              </a:gs>
              <a:gs pos="48000">
                <a:srgbClr val="00216E">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0"/>
          <p:cNvSpPr/>
          <p:nvPr/>
        </p:nvSpPr>
        <p:spPr>
          <a:xfrm rot="10800000">
            <a:off x="2579329" y="-142063"/>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17254"/>
                </a:srgbClr>
              </a:gs>
              <a:gs pos="48000">
                <a:srgbClr val="00216E">
                  <a:alpha val="17254"/>
                </a:srgbClr>
              </a:gs>
              <a:gs pos="100000">
                <a:srgbClr val="00216E">
                  <a:alpha val="1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0"/>
          <p:cNvSpPr/>
          <p:nvPr/>
        </p:nvSpPr>
        <p:spPr>
          <a:xfrm>
            <a:off x="-1751772" y="-142025"/>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0"/>
          <p:cNvSpPr txBox="1">
            <a:spLocks noGrp="1"/>
          </p:cNvSpPr>
          <p:nvPr>
            <p:ph type="subTitle" idx="1"/>
          </p:nvPr>
        </p:nvSpPr>
        <p:spPr>
          <a:xfrm flipH="1">
            <a:off x="713186" y="3899750"/>
            <a:ext cx="6294600" cy="56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228" name="Google Shape;228;p70"/>
          <p:cNvSpPr txBox="1">
            <a:spLocks noGrp="1"/>
          </p:cNvSpPr>
          <p:nvPr>
            <p:ph type="title"/>
          </p:nvPr>
        </p:nvSpPr>
        <p:spPr>
          <a:xfrm flipH="1">
            <a:off x="713225" y="3247475"/>
            <a:ext cx="6294600" cy="56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Clr>
                <a:schemeClr val="accent1"/>
              </a:buClr>
              <a:buSzPts val="3200"/>
              <a:buNone/>
              <a:defRPr sz="3200">
                <a:solidFill>
                  <a:schemeClr val="accent1"/>
                </a:solidFill>
              </a:defRPr>
            </a:lvl2pPr>
            <a:lvl3pPr lvl="2" algn="l">
              <a:lnSpc>
                <a:spcPct val="100000"/>
              </a:lnSpc>
              <a:spcBef>
                <a:spcPts val="0"/>
              </a:spcBef>
              <a:spcAft>
                <a:spcPts val="0"/>
              </a:spcAft>
              <a:buClr>
                <a:schemeClr val="accent1"/>
              </a:buClr>
              <a:buSzPts val="3200"/>
              <a:buNone/>
              <a:defRPr sz="3200">
                <a:solidFill>
                  <a:schemeClr val="accent1"/>
                </a:solidFill>
              </a:defRPr>
            </a:lvl3pPr>
            <a:lvl4pPr lvl="3" algn="l">
              <a:lnSpc>
                <a:spcPct val="100000"/>
              </a:lnSpc>
              <a:spcBef>
                <a:spcPts val="0"/>
              </a:spcBef>
              <a:spcAft>
                <a:spcPts val="0"/>
              </a:spcAft>
              <a:buClr>
                <a:schemeClr val="accent1"/>
              </a:buClr>
              <a:buSzPts val="3200"/>
              <a:buNone/>
              <a:defRPr sz="3200">
                <a:solidFill>
                  <a:schemeClr val="accent1"/>
                </a:solidFill>
              </a:defRPr>
            </a:lvl4pPr>
            <a:lvl5pPr lvl="4" algn="l">
              <a:lnSpc>
                <a:spcPct val="100000"/>
              </a:lnSpc>
              <a:spcBef>
                <a:spcPts val="0"/>
              </a:spcBef>
              <a:spcAft>
                <a:spcPts val="0"/>
              </a:spcAft>
              <a:buClr>
                <a:schemeClr val="accent1"/>
              </a:buClr>
              <a:buSzPts val="3200"/>
              <a:buNone/>
              <a:defRPr sz="3200">
                <a:solidFill>
                  <a:schemeClr val="accent1"/>
                </a:solidFill>
              </a:defRPr>
            </a:lvl5pPr>
            <a:lvl6pPr lvl="5" algn="l">
              <a:lnSpc>
                <a:spcPct val="100000"/>
              </a:lnSpc>
              <a:spcBef>
                <a:spcPts val="0"/>
              </a:spcBef>
              <a:spcAft>
                <a:spcPts val="0"/>
              </a:spcAft>
              <a:buClr>
                <a:schemeClr val="accent1"/>
              </a:buClr>
              <a:buSzPts val="3200"/>
              <a:buNone/>
              <a:defRPr sz="3200">
                <a:solidFill>
                  <a:schemeClr val="accent1"/>
                </a:solidFill>
              </a:defRPr>
            </a:lvl6pPr>
            <a:lvl7pPr lvl="6" algn="l">
              <a:lnSpc>
                <a:spcPct val="100000"/>
              </a:lnSpc>
              <a:spcBef>
                <a:spcPts val="0"/>
              </a:spcBef>
              <a:spcAft>
                <a:spcPts val="0"/>
              </a:spcAft>
              <a:buClr>
                <a:schemeClr val="accent1"/>
              </a:buClr>
              <a:buSzPts val="3200"/>
              <a:buNone/>
              <a:defRPr sz="3200">
                <a:solidFill>
                  <a:schemeClr val="accent1"/>
                </a:solidFill>
              </a:defRPr>
            </a:lvl7pPr>
            <a:lvl8pPr lvl="7" algn="l">
              <a:lnSpc>
                <a:spcPct val="100000"/>
              </a:lnSpc>
              <a:spcBef>
                <a:spcPts val="0"/>
              </a:spcBef>
              <a:spcAft>
                <a:spcPts val="0"/>
              </a:spcAft>
              <a:buClr>
                <a:schemeClr val="accent1"/>
              </a:buClr>
              <a:buSzPts val="3200"/>
              <a:buNone/>
              <a:defRPr sz="3200">
                <a:solidFill>
                  <a:schemeClr val="accent1"/>
                </a:solidFill>
              </a:defRPr>
            </a:lvl8pPr>
            <a:lvl9pPr lvl="8" algn="l">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229" name="Google Shape;229;p70"/>
          <p:cNvSpPr/>
          <p:nvPr/>
        </p:nvSpPr>
        <p:spPr>
          <a:xfrm>
            <a:off x="8626203" y="38364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0"/>
          <p:cNvSpPr/>
          <p:nvPr/>
        </p:nvSpPr>
        <p:spPr>
          <a:xfrm rot="10800000" flipH="1">
            <a:off x="7660709" y="6037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0"/>
          <p:cNvSpPr/>
          <p:nvPr/>
        </p:nvSpPr>
        <p:spPr>
          <a:xfrm>
            <a:off x="8726174" y="36317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0"/>
          <p:cNvSpPr/>
          <p:nvPr/>
        </p:nvSpPr>
        <p:spPr>
          <a:xfrm flipH="1">
            <a:off x="-554810" y="-524849"/>
            <a:ext cx="1389485" cy="124761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3_1_1">
    <p:bg>
      <p:bgPr>
        <a:gradFill>
          <a:gsLst>
            <a:gs pos="0">
              <a:srgbClr val="E20030"/>
            </a:gs>
            <a:gs pos="100000">
              <a:srgbClr val="00216E"/>
            </a:gs>
          </a:gsLst>
          <a:lin ang="13500032" scaled="0"/>
        </a:gradFill>
        <a:effectLst/>
      </p:bgPr>
    </p:bg>
    <p:spTree>
      <p:nvGrpSpPr>
        <p:cNvPr id="1" name="Shape 233"/>
        <p:cNvGrpSpPr/>
        <p:nvPr/>
      </p:nvGrpSpPr>
      <p:grpSpPr>
        <a:xfrm>
          <a:off x="0" y="0"/>
          <a:ext cx="0" cy="0"/>
          <a:chOff x="0" y="0"/>
          <a:chExt cx="0" cy="0"/>
        </a:xfrm>
      </p:grpSpPr>
      <p:grpSp>
        <p:nvGrpSpPr>
          <p:cNvPr id="234" name="Google Shape;234;p71"/>
          <p:cNvGrpSpPr/>
          <p:nvPr/>
        </p:nvGrpSpPr>
        <p:grpSpPr>
          <a:xfrm>
            <a:off x="661350" y="-142030"/>
            <a:ext cx="6564681" cy="5427560"/>
            <a:chOff x="557725" y="-142050"/>
            <a:chExt cx="6564681" cy="5427560"/>
          </a:xfrm>
        </p:grpSpPr>
        <p:sp>
          <p:nvSpPr>
            <p:cNvPr id="235" name="Google Shape;235;p71"/>
            <p:cNvSpPr/>
            <p:nvPr/>
          </p:nvSpPr>
          <p:spPr>
            <a:xfrm flipH="1">
              <a:off x="55772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1"/>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 name="Google Shape;237;p71"/>
          <p:cNvSpPr/>
          <p:nvPr/>
        </p:nvSpPr>
        <p:spPr>
          <a:xfrm>
            <a:off x="1696945" y="-141968"/>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1"/>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1"/>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240" name="Google Shape;240;p71"/>
          <p:cNvSpPr txBox="1">
            <a:spLocks noGrp="1"/>
          </p:cNvSpPr>
          <p:nvPr>
            <p:ph type="title"/>
          </p:nvPr>
        </p:nvSpPr>
        <p:spPr>
          <a:xfrm>
            <a:off x="3199125" y="539500"/>
            <a:ext cx="52314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1" name="Google Shape;241;p71"/>
          <p:cNvSpPr txBox="1">
            <a:spLocks noGrp="1"/>
          </p:cNvSpPr>
          <p:nvPr>
            <p:ph type="body" idx="1"/>
          </p:nvPr>
        </p:nvSpPr>
        <p:spPr>
          <a:xfrm>
            <a:off x="3199113" y="3410375"/>
            <a:ext cx="5231400" cy="1196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B0000"/>
              </a:buClr>
              <a:buSzPts val="1400"/>
              <a:buFont typeface="Roboto Condensed"/>
              <a:buChar char="●"/>
              <a:defRPr/>
            </a:lvl1pPr>
            <a:lvl2pPr marL="914400" lvl="1" indent="-317500" algn="l">
              <a:lnSpc>
                <a:spcPct val="115000"/>
              </a:lnSpc>
              <a:spcBef>
                <a:spcPts val="0"/>
              </a:spcBef>
              <a:spcAft>
                <a:spcPts val="0"/>
              </a:spcAft>
              <a:buClr>
                <a:srgbClr val="0B0000"/>
              </a:buClr>
              <a:buSzPts val="1400"/>
              <a:buFont typeface="Roboto Condensed"/>
              <a:buChar char="○"/>
              <a:defRPr sz="1200"/>
            </a:lvl2pPr>
            <a:lvl3pPr marL="1371600" lvl="2" indent="-317500" algn="l">
              <a:lnSpc>
                <a:spcPct val="115000"/>
              </a:lnSpc>
              <a:spcBef>
                <a:spcPts val="0"/>
              </a:spcBef>
              <a:spcAft>
                <a:spcPts val="0"/>
              </a:spcAft>
              <a:buClr>
                <a:srgbClr val="0B0000"/>
              </a:buClr>
              <a:buSzPts val="1400"/>
              <a:buFont typeface="Roboto Condensed"/>
              <a:buChar char="■"/>
              <a:defRPr sz="1200"/>
            </a:lvl3pPr>
            <a:lvl4pPr marL="1828800" lvl="3" indent="-317500" algn="l">
              <a:lnSpc>
                <a:spcPct val="115000"/>
              </a:lnSpc>
              <a:spcBef>
                <a:spcPts val="0"/>
              </a:spcBef>
              <a:spcAft>
                <a:spcPts val="0"/>
              </a:spcAft>
              <a:buClr>
                <a:srgbClr val="0B0000"/>
              </a:buClr>
              <a:buSzPts val="1400"/>
              <a:buFont typeface="Roboto Condensed"/>
              <a:buChar char="●"/>
              <a:defRPr sz="1200"/>
            </a:lvl4pPr>
            <a:lvl5pPr marL="2286000" lvl="4" indent="-317500" algn="l">
              <a:lnSpc>
                <a:spcPct val="115000"/>
              </a:lnSpc>
              <a:spcBef>
                <a:spcPts val="0"/>
              </a:spcBef>
              <a:spcAft>
                <a:spcPts val="0"/>
              </a:spcAft>
              <a:buClr>
                <a:srgbClr val="0B0000"/>
              </a:buClr>
              <a:buSzPts val="1400"/>
              <a:buFont typeface="Roboto Condensed"/>
              <a:buChar char="○"/>
              <a:defRPr sz="1200"/>
            </a:lvl5pPr>
            <a:lvl6pPr marL="2743200" lvl="5" indent="-317500" algn="l">
              <a:lnSpc>
                <a:spcPct val="115000"/>
              </a:lnSpc>
              <a:spcBef>
                <a:spcPts val="0"/>
              </a:spcBef>
              <a:spcAft>
                <a:spcPts val="0"/>
              </a:spcAft>
              <a:buClr>
                <a:srgbClr val="0B0000"/>
              </a:buClr>
              <a:buSzPts val="1400"/>
              <a:buFont typeface="Roboto Condensed"/>
              <a:buChar char="■"/>
              <a:defRPr sz="1200"/>
            </a:lvl6pPr>
            <a:lvl7pPr marL="3200400" lvl="6" indent="-317500" algn="l">
              <a:lnSpc>
                <a:spcPct val="115000"/>
              </a:lnSpc>
              <a:spcBef>
                <a:spcPts val="0"/>
              </a:spcBef>
              <a:spcAft>
                <a:spcPts val="0"/>
              </a:spcAft>
              <a:buClr>
                <a:srgbClr val="0B0000"/>
              </a:buClr>
              <a:buSzPts val="1400"/>
              <a:buFont typeface="Roboto Condensed"/>
              <a:buChar char="●"/>
              <a:defRPr sz="1200"/>
            </a:lvl7pPr>
            <a:lvl8pPr marL="3657600" lvl="7" indent="-317500" algn="l">
              <a:lnSpc>
                <a:spcPct val="115000"/>
              </a:lnSpc>
              <a:spcBef>
                <a:spcPts val="0"/>
              </a:spcBef>
              <a:spcAft>
                <a:spcPts val="0"/>
              </a:spcAft>
              <a:buClr>
                <a:srgbClr val="0B0000"/>
              </a:buClr>
              <a:buSzPts val="1400"/>
              <a:buFont typeface="Roboto Condensed"/>
              <a:buChar char="○"/>
              <a:defRPr sz="1200"/>
            </a:lvl8pPr>
            <a:lvl9pPr marL="4114800" lvl="8" indent="-317500" algn="l">
              <a:lnSpc>
                <a:spcPct val="115000"/>
              </a:lnSpc>
              <a:spcBef>
                <a:spcPts val="0"/>
              </a:spcBef>
              <a:spcAft>
                <a:spcPts val="0"/>
              </a:spcAft>
              <a:buClr>
                <a:srgbClr val="0B0000"/>
              </a:buClr>
              <a:buSzPts val="1400"/>
              <a:buFont typeface="Roboto Condensed"/>
              <a:buChar char="■"/>
              <a:defRPr sz="1200"/>
            </a:lvl9pPr>
          </a:lstStyle>
          <a:p>
            <a:endParaRPr/>
          </a:p>
        </p:txBody>
      </p:sp>
      <p:sp>
        <p:nvSpPr>
          <p:cNvPr id="242" name="Google Shape;242;p71"/>
          <p:cNvSpPr txBox="1">
            <a:spLocks noGrp="1"/>
          </p:cNvSpPr>
          <p:nvPr>
            <p:ph type="body" idx="2"/>
          </p:nvPr>
        </p:nvSpPr>
        <p:spPr>
          <a:xfrm>
            <a:off x="3199278" y="2609675"/>
            <a:ext cx="5231400" cy="38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B0000"/>
              </a:buClr>
              <a:buSzPts val="1400"/>
              <a:buFont typeface="Roboto Condensed"/>
              <a:buChar char="●"/>
              <a:defRPr>
                <a:solidFill>
                  <a:schemeClr val="hlink"/>
                </a:solidFill>
              </a:defRPr>
            </a:lvl1pPr>
            <a:lvl2pPr marL="914400" lvl="1" indent="-317500" algn="l">
              <a:lnSpc>
                <a:spcPct val="115000"/>
              </a:lnSpc>
              <a:spcBef>
                <a:spcPts val="0"/>
              </a:spcBef>
              <a:spcAft>
                <a:spcPts val="0"/>
              </a:spcAft>
              <a:buClr>
                <a:srgbClr val="0B0000"/>
              </a:buClr>
              <a:buSzPts val="1400"/>
              <a:buFont typeface="Roboto Condensed"/>
              <a:buChar char="○"/>
              <a:defRPr sz="1200"/>
            </a:lvl2pPr>
            <a:lvl3pPr marL="1371600" lvl="2" indent="-317500" algn="l">
              <a:lnSpc>
                <a:spcPct val="115000"/>
              </a:lnSpc>
              <a:spcBef>
                <a:spcPts val="0"/>
              </a:spcBef>
              <a:spcAft>
                <a:spcPts val="0"/>
              </a:spcAft>
              <a:buClr>
                <a:srgbClr val="0B0000"/>
              </a:buClr>
              <a:buSzPts val="1400"/>
              <a:buFont typeface="Roboto Condensed"/>
              <a:buChar char="■"/>
              <a:defRPr sz="1200"/>
            </a:lvl3pPr>
            <a:lvl4pPr marL="1828800" lvl="3" indent="-317500" algn="l">
              <a:lnSpc>
                <a:spcPct val="115000"/>
              </a:lnSpc>
              <a:spcBef>
                <a:spcPts val="0"/>
              </a:spcBef>
              <a:spcAft>
                <a:spcPts val="0"/>
              </a:spcAft>
              <a:buClr>
                <a:srgbClr val="0B0000"/>
              </a:buClr>
              <a:buSzPts val="1400"/>
              <a:buFont typeface="Roboto Condensed"/>
              <a:buChar char="●"/>
              <a:defRPr sz="1200"/>
            </a:lvl4pPr>
            <a:lvl5pPr marL="2286000" lvl="4" indent="-317500" algn="l">
              <a:lnSpc>
                <a:spcPct val="115000"/>
              </a:lnSpc>
              <a:spcBef>
                <a:spcPts val="0"/>
              </a:spcBef>
              <a:spcAft>
                <a:spcPts val="0"/>
              </a:spcAft>
              <a:buClr>
                <a:srgbClr val="0B0000"/>
              </a:buClr>
              <a:buSzPts val="1400"/>
              <a:buFont typeface="Roboto Condensed"/>
              <a:buChar char="○"/>
              <a:defRPr sz="1200"/>
            </a:lvl5pPr>
            <a:lvl6pPr marL="2743200" lvl="5" indent="-317500" algn="l">
              <a:lnSpc>
                <a:spcPct val="115000"/>
              </a:lnSpc>
              <a:spcBef>
                <a:spcPts val="0"/>
              </a:spcBef>
              <a:spcAft>
                <a:spcPts val="0"/>
              </a:spcAft>
              <a:buClr>
                <a:srgbClr val="0B0000"/>
              </a:buClr>
              <a:buSzPts val="1400"/>
              <a:buFont typeface="Roboto Condensed"/>
              <a:buChar char="■"/>
              <a:defRPr sz="1200"/>
            </a:lvl6pPr>
            <a:lvl7pPr marL="3200400" lvl="6" indent="-317500" algn="l">
              <a:lnSpc>
                <a:spcPct val="115000"/>
              </a:lnSpc>
              <a:spcBef>
                <a:spcPts val="0"/>
              </a:spcBef>
              <a:spcAft>
                <a:spcPts val="0"/>
              </a:spcAft>
              <a:buClr>
                <a:srgbClr val="0B0000"/>
              </a:buClr>
              <a:buSzPts val="1400"/>
              <a:buFont typeface="Roboto Condensed"/>
              <a:buChar char="●"/>
              <a:defRPr sz="1200"/>
            </a:lvl7pPr>
            <a:lvl8pPr marL="3657600" lvl="7" indent="-317500" algn="l">
              <a:lnSpc>
                <a:spcPct val="115000"/>
              </a:lnSpc>
              <a:spcBef>
                <a:spcPts val="0"/>
              </a:spcBef>
              <a:spcAft>
                <a:spcPts val="0"/>
              </a:spcAft>
              <a:buClr>
                <a:srgbClr val="0B0000"/>
              </a:buClr>
              <a:buSzPts val="1400"/>
              <a:buFont typeface="Roboto Condensed"/>
              <a:buChar char="○"/>
              <a:defRPr sz="1200"/>
            </a:lvl8pPr>
            <a:lvl9pPr marL="4114800" lvl="8" indent="-317500" algn="l">
              <a:lnSpc>
                <a:spcPct val="115000"/>
              </a:lnSpc>
              <a:spcBef>
                <a:spcPts val="0"/>
              </a:spcBef>
              <a:spcAft>
                <a:spcPts val="0"/>
              </a:spcAft>
              <a:buClr>
                <a:srgbClr val="0B0000"/>
              </a:buClr>
              <a:buSzPts val="1400"/>
              <a:buFont typeface="Roboto Condensed"/>
              <a:buChar char="■"/>
              <a:defRPr sz="1200"/>
            </a:lvl9pPr>
          </a:lstStyle>
          <a:p>
            <a:endParaRPr/>
          </a:p>
        </p:txBody>
      </p:sp>
      <p:sp>
        <p:nvSpPr>
          <p:cNvPr id="243" name="Google Shape;243;p71"/>
          <p:cNvSpPr txBox="1">
            <a:spLocks noGrp="1"/>
          </p:cNvSpPr>
          <p:nvPr>
            <p:ph type="body" idx="3"/>
          </p:nvPr>
        </p:nvSpPr>
        <p:spPr>
          <a:xfrm>
            <a:off x="3199243" y="1835133"/>
            <a:ext cx="5231400" cy="38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322347"/>
              </a:buClr>
              <a:buSzPts val="1400"/>
              <a:buFont typeface="Roboto Mono"/>
              <a:buChar char="●"/>
              <a:defRPr/>
            </a:lvl1pPr>
            <a:lvl2pPr marL="914400" lvl="1" indent="-317500" algn="l">
              <a:lnSpc>
                <a:spcPct val="115000"/>
              </a:lnSpc>
              <a:spcBef>
                <a:spcPts val="0"/>
              </a:spcBef>
              <a:spcAft>
                <a:spcPts val="0"/>
              </a:spcAft>
              <a:buClr>
                <a:schemeClr val="accent2"/>
              </a:buClr>
              <a:buSzPts val="1400"/>
              <a:buFont typeface="Roboto Mono"/>
              <a:buChar char="○"/>
              <a:defRPr sz="1200"/>
            </a:lvl2pPr>
            <a:lvl3pPr marL="1371600" lvl="2" indent="-317500" algn="l">
              <a:lnSpc>
                <a:spcPct val="115000"/>
              </a:lnSpc>
              <a:spcBef>
                <a:spcPts val="0"/>
              </a:spcBef>
              <a:spcAft>
                <a:spcPts val="0"/>
              </a:spcAft>
              <a:buClr>
                <a:schemeClr val="accent2"/>
              </a:buClr>
              <a:buSzPts val="1400"/>
              <a:buFont typeface="Roboto Mono"/>
              <a:buChar char="■"/>
              <a:defRPr sz="1200"/>
            </a:lvl3pPr>
            <a:lvl4pPr marL="1828800" lvl="3" indent="-317500" algn="l">
              <a:lnSpc>
                <a:spcPct val="115000"/>
              </a:lnSpc>
              <a:spcBef>
                <a:spcPts val="0"/>
              </a:spcBef>
              <a:spcAft>
                <a:spcPts val="0"/>
              </a:spcAft>
              <a:buClr>
                <a:schemeClr val="accent2"/>
              </a:buClr>
              <a:buSzPts val="1400"/>
              <a:buFont typeface="Roboto Mono"/>
              <a:buChar char="●"/>
              <a:defRPr sz="1200"/>
            </a:lvl4pPr>
            <a:lvl5pPr marL="2286000" lvl="4" indent="-317500" algn="l">
              <a:lnSpc>
                <a:spcPct val="115000"/>
              </a:lnSpc>
              <a:spcBef>
                <a:spcPts val="0"/>
              </a:spcBef>
              <a:spcAft>
                <a:spcPts val="0"/>
              </a:spcAft>
              <a:buClr>
                <a:schemeClr val="accent2"/>
              </a:buClr>
              <a:buSzPts val="1400"/>
              <a:buFont typeface="Roboto Mono"/>
              <a:buChar char="○"/>
              <a:defRPr sz="1200"/>
            </a:lvl5pPr>
            <a:lvl6pPr marL="2743200" lvl="5" indent="-317500" algn="l">
              <a:lnSpc>
                <a:spcPct val="115000"/>
              </a:lnSpc>
              <a:spcBef>
                <a:spcPts val="0"/>
              </a:spcBef>
              <a:spcAft>
                <a:spcPts val="0"/>
              </a:spcAft>
              <a:buClr>
                <a:schemeClr val="accent2"/>
              </a:buClr>
              <a:buSzPts val="1400"/>
              <a:buFont typeface="Roboto Mono"/>
              <a:buChar char="■"/>
              <a:defRPr sz="1200"/>
            </a:lvl6pPr>
            <a:lvl7pPr marL="3200400" lvl="6" indent="-317500" algn="l">
              <a:lnSpc>
                <a:spcPct val="115000"/>
              </a:lnSpc>
              <a:spcBef>
                <a:spcPts val="0"/>
              </a:spcBef>
              <a:spcAft>
                <a:spcPts val="0"/>
              </a:spcAft>
              <a:buClr>
                <a:schemeClr val="accent2"/>
              </a:buClr>
              <a:buSzPts val="1400"/>
              <a:buFont typeface="Roboto Mono"/>
              <a:buChar char="●"/>
              <a:defRPr sz="1200"/>
            </a:lvl7pPr>
            <a:lvl8pPr marL="3657600" lvl="7" indent="-317500" algn="l">
              <a:lnSpc>
                <a:spcPct val="115000"/>
              </a:lnSpc>
              <a:spcBef>
                <a:spcPts val="0"/>
              </a:spcBef>
              <a:spcAft>
                <a:spcPts val="0"/>
              </a:spcAft>
              <a:buClr>
                <a:schemeClr val="accent2"/>
              </a:buClr>
              <a:buSzPts val="1400"/>
              <a:buFont typeface="Roboto Mono"/>
              <a:buChar char="○"/>
              <a:defRPr sz="1200"/>
            </a:lvl8pPr>
            <a:lvl9pPr marL="4114800" lvl="8" indent="-317500" algn="l">
              <a:lnSpc>
                <a:spcPct val="115000"/>
              </a:lnSpc>
              <a:spcBef>
                <a:spcPts val="0"/>
              </a:spcBef>
              <a:spcAft>
                <a:spcPts val="0"/>
              </a:spcAft>
              <a:buClr>
                <a:schemeClr val="accent2"/>
              </a:buClr>
              <a:buSzPts val="1400"/>
              <a:buFont typeface="Roboto Mono"/>
              <a:buChar char="■"/>
              <a:defRPr sz="1200"/>
            </a:lvl9pPr>
          </a:lstStyle>
          <a:p>
            <a:endParaRPr/>
          </a:p>
        </p:txBody>
      </p:sp>
      <p:sp>
        <p:nvSpPr>
          <p:cNvPr id="244" name="Google Shape;244;p71"/>
          <p:cNvSpPr/>
          <p:nvPr/>
        </p:nvSpPr>
        <p:spPr>
          <a:xfrm>
            <a:off x="-221032" y="-190050"/>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1"/>
          <p:cNvSpPr/>
          <p:nvPr/>
        </p:nvSpPr>
        <p:spPr>
          <a:xfrm>
            <a:off x="-260674" y="4065149"/>
            <a:ext cx="1443865" cy="12957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16862"/>
                </a:srgbClr>
              </a:gs>
              <a:gs pos="100000">
                <a:srgbClr val="E20030">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1"/>
          <p:cNvSpPr/>
          <p:nvPr/>
        </p:nvSpPr>
        <p:spPr>
          <a:xfrm>
            <a:off x="807374" y="1162576"/>
            <a:ext cx="1024629" cy="91946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1"/>
          <p:cNvSpPr txBox="1">
            <a:spLocks noGrp="1"/>
          </p:cNvSpPr>
          <p:nvPr>
            <p:ph type="subTitle" idx="4"/>
          </p:nvPr>
        </p:nvSpPr>
        <p:spPr>
          <a:xfrm>
            <a:off x="3199265" y="1464325"/>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248" name="Google Shape;248;p71"/>
          <p:cNvSpPr txBox="1">
            <a:spLocks noGrp="1"/>
          </p:cNvSpPr>
          <p:nvPr>
            <p:ph type="subTitle" idx="5"/>
          </p:nvPr>
        </p:nvSpPr>
        <p:spPr>
          <a:xfrm>
            <a:off x="3199265" y="2238873"/>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249" name="Google Shape;249;p71"/>
          <p:cNvSpPr txBox="1">
            <a:spLocks noGrp="1"/>
          </p:cNvSpPr>
          <p:nvPr>
            <p:ph type="subTitle" idx="6"/>
          </p:nvPr>
        </p:nvSpPr>
        <p:spPr>
          <a:xfrm>
            <a:off x="3199265" y="3039571"/>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250" name="Google Shape;250;p71"/>
          <p:cNvSpPr/>
          <p:nvPr/>
        </p:nvSpPr>
        <p:spPr>
          <a:xfrm>
            <a:off x="1971049" y="2313751"/>
            <a:ext cx="1024629" cy="91946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E20030"/>
            </a:gs>
            <a:gs pos="100000">
              <a:srgbClr val="00216E"/>
            </a:gs>
          </a:gsLst>
          <a:lin ang="5400700" scaled="0"/>
        </a:gradFill>
        <a:effectLst/>
      </p:bgPr>
    </p:bg>
    <p:spTree>
      <p:nvGrpSpPr>
        <p:cNvPr id="1" name="Shape 22"/>
        <p:cNvGrpSpPr/>
        <p:nvPr/>
      </p:nvGrpSpPr>
      <p:grpSpPr>
        <a:xfrm>
          <a:off x="0" y="0"/>
          <a:ext cx="0" cy="0"/>
          <a:chOff x="0" y="0"/>
          <a:chExt cx="0" cy="0"/>
        </a:xfrm>
      </p:grpSpPr>
      <p:grpSp>
        <p:nvGrpSpPr>
          <p:cNvPr id="23" name="Google Shape;23;p54"/>
          <p:cNvGrpSpPr/>
          <p:nvPr/>
        </p:nvGrpSpPr>
        <p:grpSpPr>
          <a:xfrm flipH="1">
            <a:off x="2599393" y="-142050"/>
            <a:ext cx="6544456" cy="5427560"/>
            <a:chOff x="577950" y="-142050"/>
            <a:chExt cx="6544456" cy="5427560"/>
          </a:xfrm>
        </p:grpSpPr>
        <p:sp>
          <p:nvSpPr>
            <p:cNvPr id="24" name="Google Shape;24;p54"/>
            <p:cNvSpPr/>
            <p:nvPr/>
          </p:nvSpPr>
          <p:spPr>
            <a:xfrm flipH="1">
              <a:off x="5779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4"/>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54"/>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4"/>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4"/>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54"/>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30" name="Google Shape;30;p54"/>
          <p:cNvSpPr/>
          <p:nvPr/>
        </p:nvSpPr>
        <p:spPr>
          <a:xfrm>
            <a:off x="8179678" y="4237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4"/>
          <p:cNvSpPr/>
          <p:nvPr/>
        </p:nvSpPr>
        <p:spPr>
          <a:xfrm rot="10800000" flipH="1">
            <a:off x="7440809" y="1668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4"/>
          <p:cNvSpPr/>
          <p:nvPr/>
        </p:nvSpPr>
        <p:spPr>
          <a:xfrm>
            <a:off x="-439011" y="4429300"/>
            <a:ext cx="1323300" cy="1323300"/>
          </a:xfrm>
          <a:prstGeom prst="donut">
            <a:avLst>
              <a:gd name="adj" fmla="val 1419"/>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4"/>
          <p:cNvSpPr/>
          <p:nvPr/>
        </p:nvSpPr>
        <p:spPr>
          <a:xfrm>
            <a:off x="8062187" y="1722838"/>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1">
    <p:bg>
      <p:bgPr>
        <a:gradFill>
          <a:gsLst>
            <a:gs pos="0">
              <a:srgbClr val="E20030"/>
            </a:gs>
            <a:gs pos="100000">
              <a:srgbClr val="00216E"/>
            </a:gs>
          </a:gsLst>
          <a:lin ang="2698631" scaled="0"/>
        </a:gradFill>
        <a:effectLst/>
      </p:bgPr>
    </p:bg>
    <p:spTree>
      <p:nvGrpSpPr>
        <p:cNvPr id="1" name="Shape 251"/>
        <p:cNvGrpSpPr/>
        <p:nvPr/>
      </p:nvGrpSpPr>
      <p:grpSpPr>
        <a:xfrm>
          <a:off x="0" y="0"/>
          <a:ext cx="0" cy="0"/>
          <a:chOff x="0" y="0"/>
          <a:chExt cx="0" cy="0"/>
        </a:xfrm>
      </p:grpSpPr>
      <p:sp>
        <p:nvSpPr>
          <p:cNvPr id="252" name="Google Shape;252;p72"/>
          <p:cNvSpPr/>
          <p:nvPr/>
        </p:nvSpPr>
        <p:spPr>
          <a:xfrm flipH="1">
            <a:off x="1645745"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72"/>
          <p:cNvSpPr/>
          <p:nvPr/>
        </p:nvSpPr>
        <p:spPr>
          <a:xfrm flipH="1">
            <a:off x="2163549"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72"/>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72"/>
          <p:cNvSpPr txBox="1">
            <a:spLocks noGrp="1"/>
          </p:cNvSpPr>
          <p:nvPr>
            <p:ph type="title"/>
          </p:nvPr>
        </p:nvSpPr>
        <p:spPr>
          <a:xfrm>
            <a:off x="3142075" y="539500"/>
            <a:ext cx="5288700" cy="101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2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56" name="Google Shape;256;p72"/>
          <p:cNvSpPr txBox="1"/>
          <p:nvPr/>
        </p:nvSpPr>
        <p:spPr>
          <a:xfrm>
            <a:off x="4388575" y="3600075"/>
            <a:ext cx="3889800" cy="6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50"/>
              <a:buFont typeface="Arial"/>
              <a:buNone/>
            </a:pPr>
            <a:r>
              <a:rPr lang="en" sz="1150" b="1" i="0" u="none" strike="noStrike" cap="none">
                <a:solidFill>
                  <a:schemeClr val="lt2"/>
                </a:solidFill>
                <a:latin typeface="Poppins"/>
                <a:ea typeface="Poppins"/>
                <a:cs typeface="Poppins"/>
                <a:sym typeface="Poppins"/>
              </a:rPr>
              <a:t>CREDITS:</a:t>
            </a:r>
            <a:r>
              <a:rPr lang="en" sz="1150" b="0" i="0" u="none" strike="noStrike" cap="none">
                <a:solidFill>
                  <a:schemeClr val="lt2"/>
                </a:solidFill>
                <a:latin typeface="Poppins"/>
                <a:ea typeface="Poppins"/>
                <a:cs typeface="Poppins"/>
                <a:sym typeface="Poppins"/>
              </a:rPr>
              <a:t> This presentation template was created by </a:t>
            </a:r>
            <a:r>
              <a:rPr lang="en" sz="1150" b="1" i="0" u="none" strike="noStrike" cap="none">
                <a:solidFill>
                  <a:schemeClr val="lt2"/>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50" b="1" i="0" u="none" strike="noStrike" cap="none">
                <a:solidFill>
                  <a:schemeClr val="lt2"/>
                </a:solidFill>
                <a:latin typeface="Poppins"/>
                <a:ea typeface="Poppins"/>
                <a:cs typeface="Poppins"/>
                <a:sym typeface="Poppins"/>
              </a:rPr>
              <a:t>,</a:t>
            </a:r>
            <a:r>
              <a:rPr lang="en" sz="1150" b="0" i="0" u="none" strike="noStrike" cap="none">
                <a:solidFill>
                  <a:schemeClr val="lt2"/>
                </a:solidFill>
                <a:latin typeface="Poppins"/>
                <a:ea typeface="Poppins"/>
                <a:cs typeface="Poppins"/>
                <a:sym typeface="Poppins"/>
              </a:rPr>
              <a:t> including icons by </a:t>
            </a:r>
            <a:r>
              <a:rPr lang="en" sz="1150" b="1" i="0" u="none" strike="noStrike" cap="none">
                <a:solidFill>
                  <a:schemeClr val="lt2"/>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50" b="0" i="0" u="none" strike="noStrike" cap="none">
                <a:solidFill>
                  <a:schemeClr val="lt2"/>
                </a:solidFill>
                <a:latin typeface="Poppins"/>
                <a:ea typeface="Poppins"/>
                <a:cs typeface="Poppins"/>
                <a:sym typeface="Poppins"/>
              </a:rPr>
              <a:t>, and infographics &amp; images by </a:t>
            </a:r>
            <a:r>
              <a:rPr lang="en" sz="1150" b="1" i="0" u="none" strike="noStrike" cap="none">
                <a:solidFill>
                  <a:schemeClr val="lt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150" b="1" i="0" u="none" strike="noStrike" cap="none">
              <a:solidFill>
                <a:schemeClr val="lt2"/>
              </a:solidFill>
              <a:latin typeface="Poppins"/>
              <a:ea typeface="Poppins"/>
              <a:cs typeface="Poppins"/>
              <a:sym typeface="Poppins"/>
            </a:endParaRPr>
          </a:p>
        </p:txBody>
      </p:sp>
      <p:sp>
        <p:nvSpPr>
          <p:cNvPr id="257" name="Google Shape;257;p72"/>
          <p:cNvSpPr txBox="1">
            <a:spLocks noGrp="1"/>
          </p:cNvSpPr>
          <p:nvPr>
            <p:ph type="subTitle" idx="1"/>
          </p:nvPr>
        </p:nvSpPr>
        <p:spPr>
          <a:xfrm>
            <a:off x="3142075" y="1675400"/>
            <a:ext cx="5288700" cy="1156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258" name="Google Shape;258;p72"/>
          <p:cNvSpPr/>
          <p:nvPr/>
        </p:nvSpPr>
        <p:spPr>
          <a:xfrm>
            <a:off x="161078" y="349172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2"/>
          <p:cNvSpPr/>
          <p:nvPr/>
        </p:nvSpPr>
        <p:spPr>
          <a:xfrm rot="10800000" flipH="1">
            <a:off x="441645" y="352461"/>
            <a:ext cx="1551574" cy="139243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2"/>
          <p:cNvSpPr/>
          <p:nvPr/>
        </p:nvSpPr>
        <p:spPr>
          <a:xfrm>
            <a:off x="1321737" y="31958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2"/>
          <p:cNvSpPr/>
          <p:nvPr/>
        </p:nvSpPr>
        <p:spPr>
          <a:xfrm>
            <a:off x="8180464" y="4315000"/>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12">
    <p:bg>
      <p:bgPr>
        <a:gradFill>
          <a:gsLst>
            <a:gs pos="0">
              <a:srgbClr val="E20030"/>
            </a:gs>
            <a:gs pos="100000">
              <a:srgbClr val="00216E"/>
            </a:gs>
          </a:gsLst>
          <a:lin ang="5400700" scaled="0"/>
        </a:gradFill>
        <a:effectLst/>
      </p:bgPr>
    </p:bg>
    <p:spTree>
      <p:nvGrpSpPr>
        <p:cNvPr id="1" name="Shape 263"/>
        <p:cNvGrpSpPr/>
        <p:nvPr/>
      </p:nvGrpSpPr>
      <p:grpSpPr>
        <a:xfrm>
          <a:off x="0" y="0"/>
          <a:ext cx="0" cy="0"/>
          <a:chOff x="0" y="0"/>
          <a:chExt cx="0" cy="0"/>
        </a:xfrm>
      </p:grpSpPr>
      <p:grpSp>
        <p:nvGrpSpPr>
          <p:cNvPr id="264" name="Google Shape;264;p77"/>
          <p:cNvGrpSpPr/>
          <p:nvPr/>
        </p:nvGrpSpPr>
        <p:grpSpPr>
          <a:xfrm flipH="1">
            <a:off x="2608118" y="-142050"/>
            <a:ext cx="6504081" cy="5427560"/>
            <a:chOff x="609600" y="-142050"/>
            <a:chExt cx="6504081" cy="5427560"/>
          </a:xfrm>
        </p:grpSpPr>
        <p:sp>
          <p:nvSpPr>
            <p:cNvPr id="265" name="Google Shape;265;p77"/>
            <p:cNvSpPr/>
            <p:nvPr/>
          </p:nvSpPr>
          <p:spPr>
            <a:xfrm flipH="1">
              <a:off x="6096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7"/>
            <p:cNvSpPr/>
            <p:nvPr/>
          </p:nvSpPr>
          <p:spPr>
            <a:xfrm flipH="1">
              <a:off x="10668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77"/>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sz="1600"/>
          </a:p>
        </p:txBody>
      </p:sp>
      <p:sp>
        <p:nvSpPr>
          <p:cNvPr id="269" name="Google Shape;269;p7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7"/>
          <p:cNvSpPr/>
          <p:nvPr/>
        </p:nvSpPr>
        <p:spPr>
          <a:xfrm>
            <a:off x="7646278" y="4237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117"/>
                </a:srgbClr>
              </a:gs>
              <a:gs pos="48000">
                <a:srgbClr val="00216E">
                  <a:alpha val="34117"/>
                </a:srgbClr>
              </a:gs>
              <a:gs pos="100000">
                <a:srgbClr val="00216E">
                  <a:alpha val="34117"/>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7"/>
          <p:cNvSpPr/>
          <p:nvPr/>
        </p:nvSpPr>
        <p:spPr>
          <a:xfrm rot="10800000" flipH="1">
            <a:off x="6907409" y="1668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7"/>
          <p:cNvSpPr/>
          <p:nvPr/>
        </p:nvSpPr>
        <p:spPr>
          <a:xfrm>
            <a:off x="-439011" y="4429300"/>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7"/>
          <p:cNvSpPr/>
          <p:nvPr/>
        </p:nvSpPr>
        <p:spPr>
          <a:xfrm>
            <a:off x="7528787" y="1722838"/>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117"/>
                </a:srgbClr>
              </a:gs>
              <a:gs pos="48000">
                <a:srgbClr val="00216E">
                  <a:alpha val="34117"/>
                </a:srgbClr>
              </a:gs>
              <a:gs pos="100000">
                <a:srgbClr val="00216E">
                  <a:alpha val="34117"/>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13">
    <p:bg>
      <p:bgPr>
        <a:gradFill>
          <a:gsLst>
            <a:gs pos="0">
              <a:srgbClr val="E20030"/>
            </a:gs>
            <a:gs pos="100000">
              <a:srgbClr val="00216E"/>
            </a:gs>
          </a:gsLst>
          <a:lin ang="13500032" scaled="0"/>
        </a:gradFill>
        <a:effectLst/>
      </p:bgPr>
    </p:bg>
    <p:spTree>
      <p:nvGrpSpPr>
        <p:cNvPr id="1" name="Shape 274"/>
        <p:cNvGrpSpPr/>
        <p:nvPr/>
      </p:nvGrpSpPr>
      <p:grpSpPr>
        <a:xfrm>
          <a:off x="0" y="0"/>
          <a:ext cx="0" cy="0"/>
          <a:chOff x="0" y="0"/>
          <a:chExt cx="0" cy="0"/>
        </a:xfrm>
      </p:grpSpPr>
      <p:sp>
        <p:nvSpPr>
          <p:cNvPr id="275" name="Google Shape;275;p7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sz="1600"/>
          </a:p>
        </p:txBody>
      </p:sp>
      <p:grpSp>
        <p:nvGrpSpPr>
          <p:cNvPr id="276" name="Google Shape;276;p78"/>
          <p:cNvGrpSpPr/>
          <p:nvPr/>
        </p:nvGrpSpPr>
        <p:grpSpPr>
          <a:xfrm>
            <a:off x="1600195" y="-142018"/>
            <a:ext cx="6580281" cy="5427560"/>
            <a:chOff x="457200" y="-142050"/>
            <a:chExt cx="6580281" cy="5427560"/>
          </a:xfrm>
        </p:grpSpPr>
        <p:sp>
          <p:nvSpPr>
            <p:cNvPr id="277" name="Google Shape;277;p78"/>
            <p:cNvSpPr/>
            <p:nvPr/>
          </p:nvSpPr>
          <p:spPr>
            <a:xfrm flipH="1">
              <a:off x="4572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8"/>
            <p:cNvSpPr/>
            <p:nvPr/>
          </p:nvSpPr>
          <p:spPr>
            <a:xfrm flipH="1">
              <a:off x="9906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78"/>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8"/>
          <p:cNvSpPr/>
          <p:nvPr/>
        </p:nvSpPr>
        <p:spPr>
          <a:xfrm flipH="1">
            <a:off x="902146"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78"/>
          <p:cNvSpPr/>
          <p:nvPr/>
        </p:nvSpPr>
        <p:spPr>
          <a:xfrm>
            <a:off x="65235"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8"/>
          <p:cNvSpPr/>
          <p:nvPr/>
        </p:nvSpPr>
        <p:spPr>
          <a:xfrm>
            <a:off x="404446"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8"/>
          <p:cNvSpPr/>
          <p:nvPr/>
        </p:nvSpPr>
        <p:spPr>
          <a:xfrm flipH="1">
            <a:off x="4016096" y="357937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E20030"/>
            </a:gs>
            <a:gs pos="100000">
              <a:srgbClr val="00216E"/>
            </a:gs>
          </a:gsLst>
          <a:lin ang="2700006" scaled="0"/>
        </a:gradFill>
        <a:effectLst/>
      </p:bgPr>
    </p:bg>
    <p:spTree>
      <p:nvGrpSpPr>
        <p:cNvPr id="1" name="Shape 34"/>
        <p:cNvGrpSpPr/>
        <p:nvPr/>
      </p:nvGrpSpPr>
      <p:grpSpPr>
        <a:xfrm>
          <a:off x="0" y="0"/>
          <a:ext cx="0" cy="0"/>
          <a:chOff x="0" y="0"/>
          <a:chExt cx="0" cy="0"/>
        </a:xfrm>
      </p:grpSpPr>
      <p:sp>
        <p:nvSpPr>
          <p:cNvPr id="35" name="Google Shape;35;p55"/>
          <p:cNvSpPr/>
          <p:nvPr/>
        </p:nvSpPr>
        <p:spPr>
          <a:xfrm>
            <a:off x="2435722"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5"/>
          <p:cNvSpPr/>
          <p:nvPr/>
        </p:nvSpPr>
        <p:spPr>
          <a:xfrm>
            <a:off x="1917918"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5"/>
          <p:cNvSpPr/>
          <p:nvPr/>
        </p:nvSpPr>
        <p:spPr>
          <a:xfrm flipH="1">
            <a:off x="-241317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5"/>
          <p:cNvSpPr/>
          <p:nvPr/>
        </p:nvSpPr>
        <p:spPr>
          <a:xfrm flipH="1">
            <a:off x="-164285" y="4291676"/>
            <a:ext cx="1389485" cy="124761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5"/>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5"/>
          <p:cNvSpPr txBox="1">
            <a:spLocks noGrp="1"/>
          </p:cNvSpPr>
          <p:nvPr>
            <p:ph type="body" idx="1"/>
          </p:nvPr>
        </p:nvSpPr>
        <p:spPr>
          <a:xfrm>
            <a:off x="713225" y="1472000"/>
            <a:ext cx="4837800" cy="2498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55"/>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42" name="Google Shape;42;p55"/>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p55"/>
          <p:cNvSpPr/>
          <p:nvPr/>
        </p:nvSpPr>
        <p:spPr>
          <a:xfrm>
            <a:off x="6925856" y="277075"/>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E20030"/>
            </a:gs>
            <a:gs pos="100000">
              <a:srgbClr val="00216E"/>
            </a:gs>
          </a:gsLst>
          <a:lin ang="2698631" scaled="0"/>
        </a:gradFill>
        <a:effectLst/>
      </p:bgPr>
    </p:bg>
    <p:spTree>
      <p:nvGrpSpPr>
        <p:cNvPr id="1" name="Shape 44"/>
        <p:cNvGrpSpPr/>
        <p:nvPr/>
      </p:nvGrpSpPr>
      <p:grpSpPr>
        <a:xfrm>
          <a:off x="0" y="0"/>
          <a:ext cx="0" cy="0"/>
          <a:chOff x="0" y="0"/>
          <a:chExt cx="0" cy="0"/>
        </a:xfrm>
      </p:grpSpPr>
      <p:grpSp>
        <p:nvGrpSpPr>
          <p:cNvPr id="45" name="Google Shape;45;p56"/>
          <p:cNvGrpSpPr/>
          <p:nvPr/>
        </p:nvGrpSpPr>
        <p:grpSpPr>
          <a:xfrm>
            <a:off x="2014734" y="-142025"/>
            <a:ext cx="6564656" cy="5427560"/>
            <a:chOff x="1724085" y="-142050"/>
            <a:chExt cx="6564656" cy="5427560"/>
          </a:xfrm>
        </p:grpSpPr>
        <p:sp>
          <p:nvSpPr>
            <p:cNvPr id="46" name="Google Shape;46;p56"/>
            <p:cNvSpPr/>
            <p:nvPr/>
          </p:nvSpPr>
          <p:spPr>
            <a:xfrm>
              <a:off x="224186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6"/>
            <p:cNvSpPr/>
            <p:nvPr/>
          </p:nvSpPr>
          <p:spPr>
            <a:xfrm>
              <a:off x="172408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56"/>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6"/>
          <p:cNvSpPr/>
          <p:nvPr/>
        </p:nvSpPr>
        <p:spPr>
          <a:xfrm flipH="1">
            <a:off x="-231637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6"/>
          <p:cNvSpPr txBox="1">
            <a:spLocks noGrp="1"/>
          </p:cNvSpPr>
          <p:nvPr>
            <p:ph type="title"/>
          </p:nvPr>
        </p:nvSpPr>
        <p:spPr>
          <a:xfrm>
            <a:off x="713225" y="1407000"/>
            <a:ext cx="4746600" cy="77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 name="Google Shape;51;p56"/>
          <p:cNvSpPr txBox="1">
            <a:spLocks noGrp="1"/>
          </p:cNvSpPr>
          <p:nvPr>
            <p:ph type="subTitle" idx="1"/>
          </p:nvPr>
        </p:nvSpPr>
        <p:spPr>
          <a:xfrm>
            <a:off x="713225" y="2272825"/>
            <a:ext cx="4746600" cy="13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56"/>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53" name="Google Shape;53;p56"/>
          <p:cNvSpPr/>
          <p:nvPr/>
        </p:nvSpPr>
        <p:spPr>
          <a:xfrm>
            <a:off x="-288600" y="3991025"/>
            <a:ext cx="1619400" cy="16194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6"/>
          <p:cNvSpPr/>
          <p:nvPr/>
        </p:nvSpPr>
        <p:spPr>
          <a:xfrm>
            <a:off x="7988360" y="-648249"/>
            <a:ext cx="1655500" cy="148571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ive columns">
  <p:cSld name="CUSTOM_7">
    <p:bg>
      <p:bgPr>
        <a:gradFill>
          <a:gsLst>
            <a:gs pos="0">
              <a:schemeClr val="dk2"/>
            </a:gs>
            <a:gs pos="100000">
              <a:schemeClr val="accent2"/>
            </a:gs>
          </a:gsLst>
          <a:lin ang="10801400" scaled="0"/>
        </a:gradFill>
        <a:effectLst/>
      </p:bgPr>
    </p:bg>
    <p:spTree>
      <p:nvGrpSpPr>
        <p:cNvPr id="1" name="Shape 55"/>
        <p:cNvGrpSpPr/>
        <p:nvPr/>
      </p:nvGrpSpPr>
      <p:grpSpPr>
        <a:xfrm>
          <a:off x="0" y="0"/>
          <a:ext cx="0" cy="0"/>
          <a:chOff x="0" y="0"/>
          <a:chExt cx="0" cy="0"/>
        </a:xfrm>
      </p:grpSpPr>
      <p:sp>
        <p:nvSpPr>
          <p:cNvPr id="56" name="Google Shape;56;p5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sz="1600"/>
          </a:p>
        </p:txBody>
      </p:sp>
      <p:sp>
        <p:nvSpPr>
          <p:cNvPr id="58" name="Google Shape;58;p57"/>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9" name="Google Shape;59;p57"/>
          <p:cNvSpPr txBox="1">
            <a:spLocks noGrp="1"/>
          </p:cNvSpPr>
          <p:nvPr>
            <p:ph type="subTitle" idx="1"/>
          </p:nvPr>
        </p:nvSpPr>
        <p:spPr>
          <a:xfrm>
            <a:off x="5642148" y="2295529"/>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57"/>
          <p:cNvSpPr txBox="1">
            <a:spLocks noGrp="1"/>
          </p:cNvSpPr>
          <p:nvPr>
            <p:ph type="subTitle" idx="2"/>
          </p:nvPr>
        </p:nvSpPr>
        <p:spPr>
          <a:xfrm>
            <a:off x="5642138" y="1868029"/>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1" name="Google Shape;61;p57"/>
          <p:cNvSpPr txBox="1">
            <a:spLocks noGrp="1"/>
          </p:cNvSpPr>
          <p:nvPr>
            <p:ph type="subTitle" idx="3"/>
          </p:nvPr>
        </p:nvSpPr>
        <p:spPr>
          <a:xfrm>
            <a:off x="5642148" y="3459044"/>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 name="Google Shape;62;p57"/>
          <p:cNvSpPr txBox="1">
            <a:spLocks noGrp="1"/>
          </p:cNvSpPr>
          <p:nvPr>
            <p:ph type="subTitle" idx="4"/>
          </p:nvPr>
        </p:nvSpPr>
        <p:spPr>
          <a:xfrm>
            <a:off x="5642138" y="3030042"/>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3" name="Google Shape;63;p57"/>
          <p:cNvSpPr txBox="1">
            <a:spLocks noGrp="1"/>
          </p:cNvSpPr>
          <p:nvPr>
            <p:ph type="subTitle" idx="5"/>
          </p:nvPr>
        </p:nvSpPr>
        <p:spPr>
          <a:xfrm>
            <a:off x="1882723" y="1791083"/>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57"/>
          <p:cNvSpPr txBox="1">
            <a:spLocks noGrp="1"/>
          </p:cNvSpPr>
          <p:nvPr>
            <p:ph type="subTitle" idx="6"/>
          </p:nvPr>
        </p:nvSpPr>
        <p:spPr>
          <a:xfrm>
            <a:off x="1882713" y="1362076"/>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5" name="Google Shape;65;p57"/>
          <p:cNvSpPr txBox="1">
            <a:spLocks noGrp="1"/>
          </p:cNvSpPr>
          <p:nvPr>
            <p:ph type="subTitle" idx="7"/>
          </p:nvPr>
        </p:nvSpPr>
        <p:spPr>
          <a:xfrm>
            <a:off x="1882723" y="2876933"/>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57"/>
          <p:cNvSpPr txBox="1">
            <a:spLocks noGrp="1"/>
          </p:cNvSpPr>
          <p:nvPr>
            <p:ph type="subTitle" idx="8"/>
          </p:nvPr>
        </p:nvSpPr>
        <p:spPr>
          <a:xfrm>
            <a:off x="1882713" y="2449433"/>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7" name="Google Shape;67;p57"/>
          <p:cNvSpPr txBox="1">
            <a:spLocks noGrp="1"/>
          </p:cNvSpPr>
          <p:nvPr>
            <p:ph type="subTitle" idx="9"/>
          </p:nvPr>
        </p:nvSpPr>
        <p:spPr>
          <a:xfrm>
            <a:off x="1882723" y="3964270"/>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 name="Google Shape;68;p57"/>
          <p:cNvSpPr txBox="1">
            <a:spLocks noGrp="1"/>
          </p:cNvSpPr>
          <p:nvPr>
            <p:ph type="subTitle" idx="13"/>
          </p:nvPr>
        </p:nvSpPr>
        <p:spPr>
          <a:xfrm>
            <a:off x="1882713" y="3536770"/>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9" name="Google Shape;69;p57"/>
          <p:cNvSpPr/>
          <p:nvPr/>
        </p:nvSpPr>
        <p:spPr>
          <a:xfrm rot="10800000">
            <a:off x="7335644" y="-1025561"/>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7"/>
          <p:cNvSpPr/>
          <p:nvPr/>
        </p:nvSpPr>
        <p:spPr>
          <a:xfrm rot="10800000">
            <a:off x="8671106" y="989157"/>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7"/>
          <p:cNvSpPr/>
          <p:nvPr/>
        </p:nvSpPr>
        <p:spPr>
          <a:xfrm rot="10800000" flipH="1">
            <a:off x="-706715" y="439948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2_1_1">
    <p:bg>
      <p:bgPr>
        <a:gradFill>
          <a:gsLst>
            <a:gs pos="0">
              <a:srgbClr val="E20030"/>
            </a:gs>
            <a:gs pos="100000">
              <a:srgbClr val="00216E"/>
            </a:gs>
          </a:gsLst>
          <a:lin ang="10801400" scaled="0"/>
        </a:gradFill>
        <a:effectLst/>
      </p:bgPr>
    </p:bg>
    <p:spTree>
      <p:nvGrpSpPr>
        <p:cNvPr id="1" name="Shape 72"/>
        <p:cNvGrpSpPr/>
        <p:nvPr/>
      </p:nvGrpSpPr>
      <p:grpSpPr>
        <a:xfrm>
          <a:off x="0" y="0"/>
          <a:ext cx="0" cy="0"/>
          <a:chOff x="0" y="0"/>
          <a:chExt cx="0" cy="0"/>
        </a:xfrm>
      </p:grpSpPr>
      <p:sp>
        <p:nvSpPr>
          <p:cNvPr id="73" name="Google Shape;73;p58"/>
          <p:cNvSpPr/>
          <p:nvPr/>
        </p:nvSpPr>
        <p:spPr>
          <a:xfrm>
            <a:off x="-2329526"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8"/>
          <p:cNvSpPr/>
          <p:nvPr/>
        </p:nvSpPr>
        <p:spPr>
          <a:xfrm>
            <a:off x="-2847330"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8"/>
          <p:cNvSpPr/>
          <p:nvPr/>
        </p:nvSpPr>
        <p:spPr>
          <a:xfrm>
            <a:off x="-7178425"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8"/>
          <p:cNvSpPr txBox="1">
            <a:spLocks noGrp="1"/>
          </p:cNvSpPr>
          <p:nvPr>
            <p:ph type="title"/>
          </p:nvPr>
        </p:nvSpPr>
        <p:spPr>
          <a:xfrm>
            <a:off x="4300675" y="2449346"/>
            <a:ext cx="4130100" cy="949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5300">
                <a:solidFill>
                  <a:schemeClr val="dk2"/>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77" name="Google Shape;77;p58"/>
          <p:cNvSpPr txBox="1">
            <a:spLocks noGrp="1"/>
          </p:cNvSpPr>
          <p:nvPr>
            <p:ph type="title" idx="2"/>
          </p:nvPr>
        </p:nvSpPr>
        <p:spPr>
          <a:xfrm>
            <a:off x="6305275" y="1046551"/>
            <a:ext cx="2125500" cy="1174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2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78" name="Google Shape;78;p58"/>
          <p:cNvSpPr txBox="1">
            <a:spLocks noGrp="1"/>
          </p:cNvSpPr>
          <p:nvPr>
            <p:ph type="subTitle" idx="1"/>
          </p:nvPr>
        </p:nvSpPr>
        <p:spPr>
          <a:xfrm>
            <a:off x="5672875" y="3398849"/>
            <a:ext cx="2757900" cy="69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solidFill>
                  <a:schemeClr val="dk2"/>
                </a:solidFill>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79" name="Google Shape;79;p58"/>
          <p:cNvSpPr/>
          <p:nvPr/>
        </p:nvSpPr>
        <p:spPr>
          <a:xfrm flipH="1">
            <a:off x="2868861"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8"/>
          <p:cNvSpPr/>
          <p:nvPr/>
        </p:nvSpPr>
        <p:spPr>
          <a:xfrm>
            <a:off x="162003" y="24587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8"/>
          <p:cNvSpPr/>
          <p:nvPr/>
        </p:nvSpPr>
        <p:spPr>
          <a:xfrm>
            <a:off x="-939350" y="3699577"/>
            <a:ext cx="1818000" cy="18180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8"/>
          <p:cNvSpPr/>
          <p:nvPr/>
        </p:nvSpPr>
        <p:spPr>
          <a:xfrm flipH="1">
            <a:off x="545716" y="2522723"/>
            <a:ext cx="1547034" cy="13885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
    <p:bg>
      <p:bgPr>
        <a:gradFill>
          <a:gsLst>
            <a:gs pos="0">
              <a:srgbClr val="E20030"/>
            </a:gs>
            <a:gs pos="100000">
              <a:srgbClr val="00216E"/>
            </a:gs>
          </a:gsLst>
          <a:lin ang="13500032" scaled="0"/>
        </a:gradFill>
        <a:effectLst/>
      </p:bgPr>
    </p:bg>
    <p:spTree>
      <p:nvGrpSpPr>
        <p:cNvPr id="1" name="Shape 83"/>
        <p:cNvGrpSpPr/>
        <p:nvPr/>
      </p:nvGrpSpPr>
      <p:grpSpPr>
        <a:xfrm>
          <a:off x="0" y="0"/>
          <a:ext cx="0" cy="0"/>
          <a:chOff x="0" y="0"/>
          <a:chExt cx="0" cy="0"/>
        </a:xfrm>
      </p:grpSpPr>
      <p:sp>
        <p:nvSpPr>
          <p:cNvPr id="84" name="Google Shape;84;p59"/>
          <p:cNvSpPr/>
          <p:nvPr/>
        </p:nvSpPr>
        <p:spPr>
          <a:xfrm>
            <a:off x="311719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9"/>
          <p:cNvSpPr/>
          <p:nvPr/>
        </p:nvSpPr>
        <p:spPr>
          <a:xfrm>
            <a:off x="2599393"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9"/>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9"/>
          <p:cNvSpPr/>
          <p:nvPr/>
        </p:nvSpPr>
        <p:spPr>
          <a:xfrm>
            <a:off x="8430778" y="4279052"/>
            <a:ext cx="1479684" cy="1328362"/>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9"/>
          <p:cNvSpPr txBox="1">
            <a:spLocks noGrp="1"/>
          </p:cNvSpPr>
          <p:nvPr>
            <p:ph type="title"/>
          </p:nvPr>
        </p:nvSpPr>
        <p:spPr>
          <a:xfrm>
            <a:off x="2506950" y="2449346"/>
            <a:ext cx="4130100" cy="94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9" name="Google Shape;89;p59"/>
          <p:cNvSpPr txBox="1">
            <a:spLocks noGrp="1"/>
          </p:cNvSpPr>
          <p:nvPr>
            <p:ph type="title" idx="2"/>
          </p:nvPr>
        </p:nvSpPr>
        <p:spPr>
          <a:xfrm>
            <a:off x="3509250" y="1046551"/>
            <a:ext cx="21255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0" name="Google Shape;90;p59"/>
          <p:cNvSpPr txBox="1">
            <a:spLocks noGrp="1"/>
          </p:cNvSpPr>
          <p:nvPr>
            <p:ph type="subTitle" idx="1"/>
          </p:nvPr>
        </p:nvSpPr>
        <p:spPr>
          <a:xfrm>
            <a:off x="3193150" y="3398849"/>
            <a:ext cx="2757900" cy="69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bg>
      <p:bgPr>
        <a:gradFill>
          <a:gsLst>
            <a:gs pos="0">
              <a:srgbClr val="E20030"/>
            </a:gs>
            <a:gs pos="100000">
              <a:srgbClr val="00216E"/>
            </a:gs>
          </a:gsLst>
          <a:lin ang="13500032" scaled="0"/>
        </a:gradFill>
        <a:effectLst/>
      </p:bgPr>
    </p:bg>
    <p:spTree>
      <p:nvGrpSpPr>
        <p:cNvPr id="1" name="Shape 91"/>
        <p:cNvGrpSpPr/>
        <p:nvPr/>
      </p:nvGrpSpPr>
      <p:grpSpPr>
        <a:xfrm>
          <a:off x="0" y="0"/>
          <a:ext cx="0" cy="0"/>
          <a:chOff x="0" y="0"/>
          <a:chExt cx="0" cy="0"/>
        </a:xfrm>
      </p:grpSpPr>
      <p:sp>
        <p:nvSpPr>
          <p:cNvPr id="92" name="Google Shape;92;p60"/>
          <p:cNvSpPr/>
          <p:nvPr/>
        </p:nvSpPr>
        <p:spPr>
          <a:xfrm flipH="1">
            <a:off x="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0"/>
          <p:cNvSpPr/>
          <p:nvPr/>
        </p:nvSpPr>
        <p:spPr>
          <a:xfrm flipH="1">
            <a:off x="517811"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0"/>
          <p:cNvSpPr/>
          <p:nvPr/>
        </p:nvSpPr>
        <p:spPr>
          <a:xfrm>
            <a:off x="1035607"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0"/>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0"/>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
        <p:nvSpPr>
          <p:cNvPr id="97" name="Google Shape;97;p60"/>
          <p:cNvSpPr txBox="1">
            <a:spLocks noGrp="1"/>
          </p:cNvSpPr>
          <p:nvPr>
            <p:ph type="title"/>
          </p:nvPr>
        </p:nvSpPr>
        <p:spPr>
          <a:xfrm>
            <a:off x="2259175" y="3011550"/>
            <a:ext cx="61716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60"/>
          <p:cNvSpPr txBox="1">
            <a:spLocks noGrp="1"/>
          </p:cNvSpPr>
          <p:nvPr>
            <p:ph type="subTitle" idx="1"/>
          </p:nvPr>
        </p:nvSpPr>
        <p:spPr>
          <a:xfrm>
            <a:off x="2259100" y="1593750"/>
            <a:ext cx="6171600" cy="1341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 name="Google Shape;99;p60"/>
          <p:cNvSpPr/>
          <p:nvPr/>
        </p:nvSpPr>
        <p:spPr>
          <a:xfrm>
            <a:off x="287150" y="3581029"/>
            <a:ext cx="1412082" cy="126745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0"/>
          <p:cNvSpPr/>
          <p:nvPr/>
        </p:nvSpPr>
        <p:spPr>
          <a:xfrm>
            <a:off x="255812" y="1525534"/>
            <a:ext cx="811732" cy="72859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0"/>
          <p:cNvSpPr/>
          <p:nvPr/>
        </p:nvSpPr>
        <p:spPr>
          <a:xfrm>
            <a:off x="204344" y="83055"/>
            <a:ext cx="1494819" cy="1341494"/>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6">
    <p:bg>
      <p:bgPr>
        <a:gradFill>
          <a:gsLst>
            <a:gs pos="0">
              <a:srgbClr val="E20030"/>
            </a:gs>
            <a:gs pos="100000">
              <a:srgbClr val="00216E"/>
            </a:gs>
          </a:gsLst>
          <a:lin ang="10801400" scaled="0"/>
        </a:gradFill>
        <a:effectLst/>
      </p:bgPr>
    </p:bg>
    <p:spTree>
      <p:nvGrpSpPr>
        <p:cNvPr id="1" name="Shape 102"/>
        <p:cNvGrpSpPr/>
        <p:nvPr/>
      </p:nvGrpSpPr>
      <p:grpSpPr>
        <a:xfrm>
          <a:off x="0" y="0"/>
          <a:ext cx="0" cy="0"/>
          <a:chOff x="0" y="0"/>
          <a:chExt cx="0" cy="0"/>
        </a:xfrm>
      </p:grpSpPr>
      <p:sp>
        <p:nvSpPr>
          <p:cNvPr id="103" name="Google Shape;103;p61"/>
          <p:cNvSpPr/>
          <p:nvPr/>
        </p:nvSpPr>
        <p:spPr>
          <a:xfrm>
            <a:off x="-2329539"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1"/>
          <p:cNvSpPr txBox="1">
            <a:spLocks noGrp="1"/>
          </p:cNvSpPr>
          <p:nvPr>
            <p:ph type="subTitle" idx="1"/>
          </p:nvPr>
        </p:nvSpPr>
        <p:spPr>
          <a:xfrm flipH="1">
            <a:off x="4238100" y="3075450"/>
            <a:ext cx="3695700" cy="7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sz="1400">
                <a:solidFill>
                  <a:schemeClr val="dk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05" name="Google Shape;105;p61"/>
          <p:cNvSpPr txBox="1">
            <a:spLocks noGrp="1"/>
          </p:cNvSpPr>
          <p:nvPr>
            <p:ph type="title"/>
          </p:nvPr>
        </p:nvSpPr>
        <p:spPr>
          <a:xfrm flipH="1">
            <a:off x="3741150" y="1574250"/>
            <a:ext cx="4689600" cy="150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10000">
                <a:solidFill>
                  <a:schemeClr val="dk2"/>
                </a:solidFill>
              </a:defRPr>
            </a:lvl1pPr>
            <a:lvl2pPr lvl="1" algn="ctr">
              <a:lnSpc>
                <a:spcPct val="100000"/>
              </a:lnSpc>
              <a:spcBef>
                <a:spcPts val="0"/>
              </a:spcBef>
              <a:spcAft>
                <a:spcPts val="0"/>
              </a:spcAft>
              <a:buClr>
                <a:schemeClr val="accent1"/>
              </a:buClr>
              <a:buSzPts val="2800"/>
              <a:buNone/>
              <a:defRPr>
                <a:solidFill>
                  <a:schemeClr val="accent1"/>
                </a:solidFill>
              </a:defRPr>
            </a:lvl2pPr>
            <a:lvl3pPr lvl="2" algn="ctr">
              <a:lnSpc>
                <a:spcPct val="100000"/>
              </a:lnSpc>
              <a:spcBef>
                <a:spcPts val="0"/>
              </a:spcBef>
              <a:spcAft>
                <a:spcPts val="0"/>
              </a:spcAft>
              <a:buClr>
                <a:schemeClr val="accent1"/>
              </a:buClr>
              <a:buSzPts val="2800"/>
              <a:buNone/>
              <a:defRPr>
                <a:solidFill>
                  <a:schemeClr val="accent1"/>
                </a:solidFill>
              </a:defRPr>
            </a:lvl3pPr>
            <a:lvl4pPr lvl="3" algn="ctr">
              <a:lnSpc>
                <a:spcPct val="100000"/>
              </a:lnSpc>
              <a:spcBef>
                <a:spcPts val="0"/>
              </a:spcBef>
              <a:spcAft>
                <a:spcPts val="0"/>
              </a:spcAft>
              <a:buClr>
                <a:schemeClr val="accent1"/>
              </a:buClr>
              <a:buSzPts val="2800"/>
              <a:buNone/>
              <a:defRPr>
                <a:solidFill>
                  <a:schemeClr val="accent1"/>
                </a:solidFill>
              </a:defRPr>
            </a:lvl4pPr>
            <a:lvl5pPr lvl="4" algn="ctr">
              <a:lnSpc>
                <a:spcPct val="100000"/>
              </a:lnSpc>
              <a:spcBef>
                <a:spcPts val="0"/>
              </a:spcBef>
              <a:spcAft>
                <a:spcPts val="0"/>
              </a:spcAft>
              <a:buClr>
                <a:schemeClr val="accent1"/>
              </a:buClr>
              <a:buSzPts val="2800"/>
              <a:buNone/>
              <a:defRPr>
                <a:solidFill>
                  <a:schemeClr val="accent1"/>
                </a:solidFill>
              </a:defRPr>
            </a:lvl5pPr>
            <a:lvl6pPr lvl="5" algn="ctr">
              <a:lnSpc>
                <a:spcPct val="100000"/>
              </a:lnSpc>
              <a:spcBef>
                <a:spcPts val="0"/>
              </a:spcBef>
              <a:spcAft>
                <a:spcPts val="0"/>
              </a:spcAft>
              <a:buClr>
                <a:schemeClr val="accent1"/>
              </a:buClr>
              <a:buSzPts val="2800"/>
              <a:buNone/>
              <a:defRPr>
                <a:solidFill>
                  <a:schemeClr val="accent1"/>
                </a:solidFill>
              </a:defRPr>
            </a:lvl6pPr>
            <a:lvl7pPr lvl="6" algn="ctr">
              <a:lnSpc>
                <a:spcPct val="100000"/>
              </a:lnSpc>
              <a:spcBef>
                <a:spcPts val="0"/>
              </a:spcBef>
              <a:spcAft>
                <a:spcPts val="0"/>
              </a:spcAft>
              <a:buClr>
                <a:schemeClr val="accent1"/>
              </a:buClr>
              <a:buSzPts val="2800"/>
              <a:buNone/>
              <a:defRPr>
                <a:solidFill>
                  <a:schemeClr val="accent1"/>
                </a:solidFill>
              </a:defRPr>
            </a:lvl7pPr>
            <a:lvl8pPr lvl="7" algn="ctr">
              <a:lnSpc>
                <a:spcPct val="100000"/>
              </a:lnSpc>
              <a:spcBef>
                <a:spcPts val="0"/>
              </a:spcBef>
              <a:spcAft>
                <a:spcPts val="0"/>
              </a:spcAft>
              <a:buClr>
                <a:schemeClr val="accent1"/>
              </a:buClr>
              <a:buSzPts val="2800"/>
              <a:buNone/>
              <a:defRPr>
                <a:solidFill>
                  <a:schemeClr val="accent1"/>
                </a:solidFill>
              </a:defRPr>
            </a:lvl8pPr>
            <a:lvl9pPr lvl="8" algn="ctr">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106" name="Google Shape;106;p61"/>
          <p:cNvSpPr/>
          <p:nvPr/>
        </p:nvSpPr>
        <p:spPr>
          <a:xfrm>
            <a:off x="-2847330"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1"/>
          <p:cNvSpPr/>
          <p:nvPr/>
        </p:nvSpPr>
        <p:spPr>
          <a:xfrm>
            <a:off x="-7178425"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1"/>
          <p:cNvSpPr/>
          <p:nvPr/>
        </p:nvSpPr>
        <p:spPr>
          <a:xfrm>
            <a:off x="-208572" y="41722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1"/>
          <p:cNvSpPr/>
          <p:nvPr/>
        </p:nvSpPr>
        <p:spPr>
          <a:xfrm flipH="1">
            <a:off x="-61237" y="-87777"/>
            <a:ext cx="1265338" cy="113635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1"/>
          <p:cNvSpPr/>
          <p:nvPr/>
        </p:nvSpPr>
        <p:spPr>
          <a:xfrm>
            <a:off x="791962" y="3512559"/>
            <a:ext cx="811732" cy="72859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gs>
              <a:gs pos="100000">
                <a:srgbClr val="E20030"/>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1"/>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1"/>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3200"/>
              <a:buFont typeface="Space Mono"/>
              <a:buNone/>
              <a:defRPr sz="3200" b="0" i="0" u="none" strike="noStrike" cap="none">
                <a:solidFill>
                  <a:schemeClr val="accent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2"/>
          <p:cNvSpPr txBox="1">
            <a:spLocks noGrp="1"/>
          </p:cNvSpPr>
          <p:nvPr>
            <p:ph type="body" idx="1"/>
          </p:nvPr>
        </p:nvSpPr>
        <p:spPr>
          <a:xfrm>
            <a:off x="713225" y="1142650"/>
            <a:ext cx="7717500" cy="3465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1pPr>
            <a:lvl2pPr marL="914400" marR="0" lvl="1"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9pPr>
          </a:lstStyle>
          <a:p>
            <a:endParaRPr/>
          </a:p>
        </p:txBody>
      </p:sp>
      <p:sp>
        <p:nvSpPr>
          <p:cNvPr id="8" name="Google Shape;8;p52"/>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en"/>
              <a:t>‹Nº›</a:t>
            </a:fld>
            <a:endParaRPr sz="160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
          <p:cNvSpPr txBox="1">
            <a:spLocks noGrp="1"/>
          </p:cNvSpPr>
          <p:nvPr>
            <p:ph type="ctrTitle"/>
          </p:nvPr>
        </p:nvSpPr>
        <p:spPr>
          <a:xfrm>
            <a:off x="2110777" y="2803247"/>
            <a:ext cx="3049051" cy="65131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 sz="1800"/>
              <a:t>PHP+MariaDB+CSS+HTML </a:t>
            </a:r>
            <a:endParaRPr/>
          </a:p>
        </p:txBody>
      </p:sp>
      <p:sp>
        <p:nvSpPr>
          <p:cNvPr id="290" name="Google Shape;290;p1"/>
          <p:cNvSpPr txBox="1">
            <a:spLocks noGrp="1"/>
          </p:cNvSpPr>
          <p:nvPr>
            <p:ph type="subTitle" idx="1"/>
          </p:nvPr>
        </p:nvSpPr>
        <p:spPr>
          <a:xfrm>
            <a:off x="339566" y="1359040"/>
            <a:ext cx="6951832" cy="107724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dirty="0">
                <a:latin typeface="Play"/>
                <a:ea typeface="Play"/>
                <a:cs typeface="Play"/>
                <a:sym typeface="Play"/>
              </a:rPr>
              <a:t>FACULTAD DE INGENIERÍA DE SISTEMA COMPUTACIONALES</a:t>
            </a:r>
            <a:br>
              <a:rPr lang="en" sz="2000" dirty="0">
                <a:latin typeface="Play"/>
                <a:ea typeface="Play"/>
                <a:cs typeface="Play"/>
                <a:sym typeface="Play"/>
              </a:rPr>
            </a:br>
            <a:r>
              <a:rPr lang="en" sz="2000" dirty="0">
                <a:latin typeface="Play"/>
                <a:ea typeface="Play"/>
                <a:cs typeface="Play"/>
                <a:sym typeface="Play"/>
              </a:rPr>
              <a:t>LICENCIATURA EN CIBERSEGURIDAD</a:t>
            </a:r>
            <a:endParaRPr dirty="0"/>
          </a:p>
          <a:p>
            <a:pPr marL="0" lvl="0" indent="0" algn="ctr" rtl="0">
              <a:lnSpc>
                <a:spcPct val="100000"/>
              </a:lnSpc>
              <a:spcBef>
                <a:spcPts val="0"/>
              </a:spcBef>
              <a:spcAft>
                <a:spcPts val="0"/>
              </a:spcAft>
              <a:buSzPts val="2800"/>
              <a:buNone/>
            </a:pPr>
            <a:r>
              <a:rPr lang="en" sz="2000" dirty="0">
                <a:latin typeface="Play"/>
                <a:ea typeface="Play"/>
                <a:cs typeface="Play"/>
                <a:sym typeface="Play"/>
              </a:rPr>
              <a:t>DESARROLLO WEB</a:t>
            </a:r>
            <a:endParaRPr sz="2000" dirty="0">
              <a:latin typeface="Play"/>
              <a:ea typeface="Play"/>
              <a:cs typeface="Play"/>
              <a:sym typeface="Play"/>
            </a:endParaRPr>
          </a:p>
        </p:txBody>
      </p:sp>
      <p:sp>
        <p:nvSpPr>
          <p:cNvPr id="291" name="Google Shape;291;p1"/>
          <p:cNvSpPr txBox="1">
            <a:spLocks noGrp="1"/>
          </p:cNvSpPr>
          <p:nvPr>
            <p:ph type="ctrTitle" idx="2"/>
          </p:nvPr>
        </p:nvSpPr>
        <p:spPr>
          <a:xfrm>
            <a:off x="577772" y="328624"/>
            <a:ext cx="1430642" cy="50652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a:t>14 DE DICIEMBRE DE 2023</a:t>
            </a:r>
            <a:endParaRPr/>
          </a:p>
        </p:txBody>
      </p:sp>
      <p:pic>
        <p:nvPicPr>
          <p:cNvPr id="292" name="Google Shape;292;p1" descr="Imagen que contiene Diagrama&#10;&#10;Descripción generada automáticamente"/>
          <p:cNvPicPr preferRelativeResize="0"/>
          <p:nvPr/>
        </p:nvPicPr>
        <p:blipFill rotWithShape="1">
          <a:blip r:embed="rId3">
            <a:alphaModFix amt="50000"/>
          </a:blip>
          <a:srcRect/>
          <a:stretch/>
        </p:blipFill>
        <p:spPr>
          <a:xfrm>
            <a:off x="5287322" y="2803247"/>
            <a:ext cx="907798" cy="898222"/>
          </a:xfrm>
          <a:prstGeom prst="rect">
            <a:avLst/>
          </a:prstGeom>
          <a:noFill/>
          <a:ln>
            <a:noFill/>
          </a:ln>
        </p:spPr>
      </p:pic>
      <p:pic>
        <p:nvPicPr>
          <p:cNvPr id="293" name="Google Shape;293;p1" descr="Logotipo&#10;&#10;Descripción generada automáticamente"/>
          <p:cNvPicPr preferRelativeResize="0"/>
          <p:nvPr/>
        </p:nvPicPr>
        <p:blipFill rotWithShape="1">
          <a:blip r:embed="rId4">
            <a:alphaModFix amt="50000"/>
          </a:blip>
          <a:srcRect/>
          <a:stretch/>
        </p:blipFill>
        <p:spPr>
          <a:xfrm>
            <a:off x="1054888" y="2741855"/>
            <a:ext cx="953526" cy="898222"/>
          </a:xfrm>
          <a:prstGeom prst="rect">
            <a:avLst/>
          </a:prstGeom>
          <a:noFill/>
          <a:ln>
            <a:noFill/>
          </a:ln>
        </p:spPr>
      </p:pic>
      <p:sp>
        <p:nvSpPr>
          <p:cNvPr id="294" name="Google Shape;294;p1"/>
          <p:cNvSpPr txBox="1"/>
          <p:nvPr/>
        </p:nvSpPr>
        <p:spPr>
          <a:xfrm>
            <a:off x="2649948" y="4008635"/>
            <a:ext cx="192205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800" b="0" i="0" u="none" strike="noStrike" cap="none">
                <a:solidFill>
                  <a:srgbClr val="000000"/>
                </a:solidFill>
                <a:latin typeface="Arial"/>
                <a:ea typeface="Arial"/>
                <a:cs typeface="Arial"/>
                <a:sym typeface="Arial"/>
              </a:rPr>
              <a:t>Prof. José Chirú</a:t>
            </a:r>
            <a:endParaRPr sz="1800" b="0" i="0" u="none" strike="noStrike" cap="none">
              <a:solidFill>
                <a:srgbClr val="000000"/>
              </a:solidFill>
              <a:latin typeface="Arial"/>
              <a:ea typeface="Arial"/>
              <a:cs typeface="Arial"/>
              <a:sym typeface="Arial"/>
            </a:endParaRPr>
          </a:p>
        </p:txBody>
      </p:sp>
      <p:sp>
        <p:nvSpPr>
          <p:cNvPr id="295" name="Google Shape;295;p1"/>
          <p:cNvSpPr txBox="1"/>
          <p:nvPr/>
        </p:nvSpPr>
        <p:spPr>
          <a:xfrm>
            <a:off x="2620736" y="3562321"/>
            <a:ext cx="223939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SEMESTRE II, 2023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9" descr="Interfaz de usuario gráfica, Texto, Aplicación, Correo electrónico&#10;&#10;Descripción generada automáticamente"/>
          <p:cNvPicPr preferRelativeResize="0"/>
          <p:nvPr/>
        </p:nvPicPr>
        <p:blipFill rotWithShape="1">
          <a:blip r:embed="rId3">
            <a:alphaModFix/>
          </a:blip>
          <a:srcRect/>
          <a:stretch/>
        </p:blipFill>
        <p:spPr>
          <a:xfrm>
            <a:off x="559525" y="968950"/>
            <a:ext cx="3376675" cy="1686413"/>
          </a:xfrm>
          <a:prstGeom prst="rect">
            <a:avLst/>
          </a:prstGeom>
          <a:noFill/>
          <a:ln>
            <a:noFill/>
          </a:ln>
        </p:spPr>
      </p:pic>
      <p:pic>
        <p:nvPicPr>
          <p:cNvPr id="368" name="Google Shape;368;p9" descr="Interfaz de usuario gráfica, Aplicación&#10;&#10;Descripción generada automáticamente"/>
          <p:cNvPicPr preferRelativeResize="0"/>
          <p:nvPr/>
        </p:nvPicPr>
        <p:blipFill rotWithShape="1">
          <a:blip r:embed="rId4">
            <a:alphaModFix/>
          </a:blip>
          <a:srcRect/>
          <a:stretch/>
        </p:blipFill>
        <p:spPr>
          <a:xfrm>
            <a:off x="4479900" y="864475"/>
            <a:ext cx="3477475" cy="1826931"/>
          </a:xfrm>
          <a:prstGeom prst="rect">
            <a:avLst/>
          </a:prstGeom>
          <a:noFill/>
          <a:ln>
            <a:noFill/>
          </a:ln>
        </p:spPr>
      </p:pic>
      <p:sp>
        <p:nvSpPr>
          <p:cNvPr id="369" name="Google Shape;369;p9"/>
          <p:cNvSpPr/>
          <p:nvPr/>
        </p:nvSpPr>
        <p:spPr>
          <a:xfrm>
            <a:off x="224005"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9"/>
          <p:cNvSpPr/>
          <p:nvPr/>
        </p:nvSpPr>
        <p:spPr>
          <a:xfrm>
            <a:off x="4102196" y="114065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9"/>
          <p:cNvSpPr/>
          <p:nvPr/>
        </p:nvSpPr>
        <p:spPr>
          <a:xfrm>
            <a:off x="127941" y="303186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9"/>
          <p:cNvSpPr/>
          <p:nvPr/>
        </p:nvSpPr>
        <p:spPr>
          <a:xfrm>
            <a:off x="4102196" y="3031871"/>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9" descr="Interfaz de usuario gráfica, Texto, Aplicación, Word, Correo electrónico&#10;&#10;Descripción generada automáticamente"/>
          <p:cNvPicPr preferRelativeResize="0"/>
          <p:nvPr/>
        </p:nvPicPr>
        <p:blipFill rotWithShape="1">
          <a:blip r:embed="rId5">
            <a:alphaModFix/>
          </a:blip>
          <a:srcRect/>
          <a:stretch/>
        </p:blipFill>
        <p:spPr>
          <a:xfrm>
            <a:off x="662263" y="2851873"/>
            <a:ext cx="3275413" cy="1878727"/>
          </a:xfrm>
          <a:prstGeom prst="rect">
            <a:avLst/>
          </a:prstGeom>
          <a:noFill/>
          <a:ln>
            <a:noFill/>
          </a:ln>
        </p:spPr>
      </p:pic>
      <p:pic>
        <p:nvPicPr>
          <p:cNvPr id="374" name="Google Shape;374;p9" descr="Interfaz de usuario gráfica, Texto, Aplicación&#10;&#10;Descripción generada automáticamente"/>
          <p:cNvPicPr preferRelativeResize="0"/>
          <p:nvPr/>
        </p:nvPicPr>
        <p:blipFill rotWithShape="1">
          <a:blip r:embed="rId6">
            <a:alphaModFix/>
          </a:blip>
          <a:srcRect/>
          <a:stretch/>
        </p:blipFill>
        <p:spPr>
          <a:xfrm>
            <a:off x="4469975" y="2781325"/>
            <a:ext cx="3761475" cy="2018675"/>
          </a:xfrm>
          <a:prstGeom prst="rect">
            <a:avLst/>
          </a:prstGeom>
          <a:noFill/>
          <a:ln>
            <a:noFill/>
          </a:ln>
        </p:spPr>
      </p:pic>
      <p:sp>
        <p:nvSpPr>
          <p:cNvPr id="375" name="Google Shape;375;p9"/>
          <p:cNvSpPr txBox="1"/>
          <p:nvPr/>
        </p:nvSpPr>
        <p:spPr>
          <a:xfrm>
            <a:off x="257175" y="1113750"/>
            <a:ext cx="2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376" name="Google Shape;376;p9"/>
          <p:cNvSpPr txBox="1"/>
          <p:nvPr/>
        </p:nvSpPr>
        <p:spPr>
          <a:xfrm>
            <a:off x="161253" y="3004975"/>
            <a:ext cx="2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377" name="Google Shape;377;p9"/>
          <p:cNvSpPr txBox="1"/>
          <p:nvPr/>
        </p:nvSpPr>
        <p:spPr>
          <a:xfrm>
            <a:off x="4135475" y="3004975"/>
            <a:ext cx="2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378" name="Google Shape;378;p9"/>
          <p:cNvSpPr txBox="1"/>
          <p:nvPr/>
        </p:nvSpPr>
        <p:spPr>
          <a:xfrm>
            <a:off x="4135475" y="1113750"/>
            <a:ext cx="30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sp>
        <p:nvSpPr>
          <p:cNvPr id="379" name="Google Shape;379;p9"/>
          <p:cNvSpPr txBox="1">
            <a:spLocks noGrp="1"/>
          </p:cNvSpPr>
          <p:nvPr>
            <p:ph type="subTitle" idx="1"/>
          </p:nvPr>
        </p:nvSpPr>
        <p:spPr>
          <a:xfrm>
            <a:off x="752564" y="178740"/>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p:nvPr/>
        </p:nvSpPr>
        <p:spPr>
          <a:xfrm>
            <a:off x="694794" y="1069834"/>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4102196"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694805" y="303186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4102196" y="3031871"/>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8" name="Google Shape;388;p10" descr="Interfaz de usuario gráfica, Texto, Aplicación&#10;&#10;Descripción generada automáticamente"/>
          <p:cNvPicPr preferRelativeResize="0"/>
          <p:nvPr/>
        </p:nvPicPr>
        <p:blipFill rotWithShape="1">
          <a:blip r:embed="rId3">
            <a:alphaModFix/>
          </a:blip>
          <a:srcRect/>
          <a:stretch/>
        </p:blipFill>
        <p:spPr>
          <a:xfrm>
            <a:off x="1247878" y="1042916"/>
            <a:ext cx="2833490" cy="1962059"/>
          </a:xfrm>
          <a:prstGeom prst="rect">
            <a:avLst/>
          </a:prstGeom>
          <a:noFill/>
          <a:ln>
            <a:noFill/>
          </a:ln>
        </p:spPr>
      </p:pic>
      <p:pic>
        <p:nvPicPr>
          <p:cNvPr id="389" name="Google Shape;389;p10" descr="Interfaz de usuario gráfica, Texto&#10;&#10;Descripción generada automáticamente"/>
          <p:cNvPicPr preferRelativeResize="0"/>
          <p:nvPr/>
        </p:nvPicPr>
        <p:blipFill rotWithShape="1">
          <a:blip r:embed="rId4">
            <a:alphaModFix/>
          </a:blip>
          <a:srcRect/>
          <a:stretch/>
        </p:blipFill>
        <p:spPr>
          <a:xfrm>
            <a:off x="4800919" y="1088273"/>
            <a:ext cx="2662813" cy="1916702"/>
          </a:xfrm>
          <a:prstGeom prst="rect">
            <a:avLst/>
          </a:prstGeom>
          <a:noFill/>
          <a:ln>
            <a:noFill/>
          </a:ln>
        </p:spPr>
      </p:pic>
      <p:pic>
        <p:nvPicPr>
          <p:cNvPr id="390" name="Google Shape;390;p10" descr="Texto&#10;&#10;Descripción generada automáticamente"/>
          <p:cNvPicPr preferRelativeResize="0"/>
          <p:nvPr/>
        </p:nvPicPr>
        <p:blipFill rotWithShape="1">
          <a:blip r:embed="rId5">
            <a:alphaModFix/>
          </a:blip>
          <a:srcRect/>
          <a:stretch/>
        </p:blipFill>
        <p:spPr>
          <a:xfrm>
            <a:off x="1300265" y="3015542"/>
            <a:ext cx="2610427" cy="1921517"/>
          </a:xfrm>
          <a:prstGeom prst="rect">
            <a:avLst/>
          </a:prstGeom>
          <a:noFill/>
          <a:ln>
            <a:noFill/>
          </a:ln>
        </p:spPr>
      </p:pic>
      <p:pic>
        <p:nvPicPr>
          <p:cNvPr id="391" name="Google Shape;391;p10" descr="Texto&#10;&#10;Descripción generada automáticamente"/>
          <p:cNvPicPr preferRelativeResize="0"/>
          <p:nvPr/>
        </p:nvPicPr>
        <p:blipFill rotWithShape="1">
          <a:blip r:embed="rId6">
            <a:alphaModFix/>
          </a:blip>
          <a:srcRect/>
          <a:stretch/>
        </p:blipFill>
        <p:spPr>
          <a:xfrm>
            <a:off x="4817001" y="3004975"/>
            <a:ext cx="2454984" cy="1962058"/>
          </a:xfrm>
          <a:prstGeom prst="rect">
            <a:avLst/>
          </a:prstGeom>
          <a:noFill/>
          <a:ln>
            <a:noFill/>
          </a:ln>
        </p:spPr>
      </p:pic>
      <p:sp>
        <p:nvSpPr>
          <p:cNvPr id="392" name="Google Shape;392;p10"/>
          <p:cNvSpPr txBox="1"/>
          <p:nvPr/>
        </p:nvSpPr>
        <p:spPr>
          <a:xfrm>
            <a:off x="757338" y="1042925"/>
            <a:ext cx="24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393" name="Google Shape;393;p10"/>
          <p:cNvSpPr txBox="1"/>
          <p:nvPr/>
        </p:nvSpPr>
        <p:spPr>
          <a:xfrm>
            <a:off x="4143901" y="1113750"/>
            <a:ext cx="24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sp>
        <p:nvSpPr>
          <p:cNvPr id="394" name="Google Shape;394;p10"/>
          <p:cNvSpPr txBox="1"/>
          <p:nvPr/>
        </p:nvSpPr>
        <p:spPr>
          <a:xfrm>
            <a:off x="736500" y="3004975"/>
            <a:ext cx="28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395" name="Google Shape;395;p10"/>
          <p:cNvSpPr txBox="1"/>
          <p:nvPr/>
        </p:nvSpPr>
        <p:spPr>
          <a:xfrm>
            <a:off x="4143887" y="3004975"/>
            <a:ext cx="28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396" name="Google Shape;396;p10"/>
          <p:cNvSpPr txBox="1">
            <a:spLocks noGrp="1"/>
          </p:cNvSpPr>
          <p:nvPr>
            <p:ph type="subTitle" idx="1"/>
          </p:nvPr>
        </p:nvSpPr>
        <p:spPr>
          <a:xfrm>
            <a:off x="694789" y="206440"/>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1"/>
          <p:cNvSpPr/>
          <p:nvPr/>
        </p:nvSpPr>
        <p:spPr>
          <a:xfrm>
            <a:off x="895873"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1"/>
          <p:cNvSpPr/>
          <p:nvPr/>
        </p:nvSpPr>
        <p:spPr>
          <a:xfrm>
            <a:off x="4388104"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a:off x="853713" y="3031871"/>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
          <p:cNvSpPr/>
          <p:nvPr/>
        </p:nvSpPr>
        <p:spPr>
          <a:xfrm>
            <a:off x="4388104" y="3031871"/>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5" name="Google Shape;405;p11" descr="Texto&#10;&#10;Descripción generada automáticamente"/>
          <p:cNvPicPr preferRelativeResize="0"/>
          <p:nvPr/>
        </p:nvPicPr>
        <p:blipFill rotWithShape="1">
          <a:blip r:embed="rId3">
            <a:alphaModFix/>
          </a:blip>
          <a:srcRect/>
          <a:stretch/>
        </p:blipFill>
        <p:spPr>
          <a:xfrm>
            <a:off x="1514548" y="1067410"/>
            <a:ext cx="2539226" cy="1937565"/>
          </a:xfrm>
          <a:prstGeom prst="rect">
            <a:avLst/>
          </a:prstGeom>
          <a:noFill/>
          <a:ln>
            <a:noFill/>
          </a:ln>
        </p:spPr>
      </p:pic>
      <p:pic>
        <p:nvPicPr>
          <p:cNvPr id="406" name="Google Shape;406;p11" descr="Texto&#10;&#10;Descripción generada automáticamente"/>
          <p:cNvPicPr preferRelativeResize="0"/>
          <p:nvPr/>
        </p:nvPicPr>
        <p:blipFill rotWithShape="1">
          <a:blip r:embed="rId4">
            <a:alphaModFix/>
          </a:blip>
          <a:srcRect/>
          <a:stretch/>
        </p:blipFill>
        <p:spPr>
          <a:xfrm>
            <a:off x="4901794" y="1067409"/>
            <a:ext cx="2534551" cy="1937565"/>
          </a:xfrm>
          <a:prstGeom prst="rect">
            <a:avLst/>
          </a:prstGeom>
          <a:noFill/>
          <a:ln>
            <a:noFill/>
          </a:ln>
        </p:spPr>
      </p:pic>
      <p:pic>
        <p:nvPicPr>
          <p:cNvPr id="407" name="Google Shape;407;p11" descr="Texto&#10;&#10;Descripción generada automáticamente"/>
          <p:cNvPicPr preferRelativeResize="0"/>
          <p:nvPr/>
        </p:nvPicPr>
        <p:blipFill rotWithShape="1">
          <a:blip r:embed="rId5">
            <a:alphaModFix/>
          </a:blip>
          <a:srcRect/>
          <a:stretch/>
        </p:blipFill>
        <p:spPr>
          <a:xfrm>
            <a:off x="1510919" y="3031870"/>
            <a:ext cx="2580317" cy="2005493"/>
          </a:xfrm>
          <a:prstGeom prst="rect">
            <a:avLst/>
          </a:prstGeom>
          <a:noFill/>
          <a:ln>
            <a:noFill/>
          </a:ln>
        </p:spPr>
      </p:pic>
      <p:pic>
        <p:nvPicPr>
          <p:cNvPr id="408" name="Google Shape;408;p11" descr="Texto&#10;&#10;Descripción generada automáticamente"/>
          <p:cNvPicPr preferRelativeResize="0"/>
          <p:nvPr/>
        </p:nvPicPr>
        <p:blipFill rotWithShape="1">
          <a:blip r:embed="rId6">
            <a:alphaModFix/>
          </a:blip>
          <a:srcRect/>
          <a:stretch/>
        </p:blipFill>
        <p:spPr>
          <a:xfrm>
            <a:off x="4856029" y="3060377"/>
            <a:ext cx="2580317" cy="2005492"/>
          </a:xfrm>
          <a:prstGeom prst="rect">
            <a:avLst/>
          </a:prstGeom>
          <a:noFill/>
          <a:ln>
            <a:noFill/>
          </a:ln>
        </p:spPr>
      </p:pic>
      <p:sp>
        <p:nvSpPr>
          <p:cNvPr id="409" name="Google Shape;409;p11"/>
          <p:cNvSpPr txBox="1"/>
          <p:nvPr/>
        </p:nvSpPr>
        <p:spPr>
          <a:xfrm>
            <a:off x="937125" y="1113750"/>
            <a:ext cx="28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410" name="Google Shape;410;p11"/>
          <p:cNvSpPr txBox="1"/>
          <p:nvPr/>
        </p:nvSpPr>
        <p:spPr>
          <a:xfrm>
            <a:off x="895875" y="3004975"/>
            <a:ext cx="24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411" name="Google Shape;411;p11"/>
          <p:cNvSpPr txBox="1"/>
          <p:nvPr/>
        </p:nvSpPr>
        <p:spPr>
          <a:xfrm>
            <a:off x="4430100" y="3004975"/>
            <a:ext cx="24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412" name="Google Shape;412;p11"/>
          <p:cNvSpPr txBox="1"/>
          <p:nvPr/>
        </p:nvSpPr>
        <p:spPr>
          <a:xfrm>
            <a:off x="4430100" y="1113750"/>
            <a:ext cx="24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sp>
        <p:nvSpPr>
          <p:cNvPr id="413" name="Google Shape;413;p11"/>
          <p:cNvSpPr txBox="1">
            <a:spLocks noGrp="1"/>
          </p:cNvSpPr>
          <p:nvPr>
            <p:ph type="subTitle" idx="1"/>
          </p:nvPr>
        </p:nvSpPr>
        <p:spPr>
          <a:xfrm>
            <a:off x="770764" y="214465"/>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2"/>
          <p:cNvSpPr/>
          <p:nvPr/>
        </p:nvSpPr>
        <p:spPr>
          <a:xfrm>
            <a:off x="677791"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2"/>
          <p:cNvSpPr/>
          <p:nvPr/>
        </p:nvSpPr>
        <p:spPr>
          <a:xfrm>
            <a:off x="4321083" y="1140659"/>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2"/>
          <p:cNvSpPr/>
          <p:nvPr/>
        </p:nvSpPr>
        <p:spPr>
          <a:xfrm>
            <a:off x="677791" y="3031871"/>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2"/>
          <p:cNvSpPr/>
          <p:nvPr/>
        </p:nvSpPr>
        <p:spPr>
          <a:xfrm>
            <a:off x="4229418" y="2975974"/>
            <a:ext cx="367791" cy="34639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2" name="Google Shape;422;p12" descr="Interfaz de usuario gráfica, Texto&#10;&#10;Descripción generada automáticamente"/>
          <p:cNvPicPr preferRelativeResize="0"/>
          <p:nvPr/>
        </p:nvPicPr>
        <p:blipFill rotWithShape="1">
          <a:blip r:embed="rId3">
            <a:alphaModFix/>
          </a:blip>
          <a:srcRect/>
          <a:stretch/>
        </p:blipFill>
        <p:spPr>
          <a:xfrm>
            <a:off x="1271290" y="952959"/>
            <a:ext cx="2782386" cy="1967611"/>
          </a:xfrm>
          <a:prstGeom prst="rect">
            <a:avLst/>
          </a:prstGeom>
          <a:noFill/>
          <a:ln>
            <a:noFill/>
          </a:ln>
        </p:spPr>
      </p:pic>
      <p:pic>
        <p:nvPicPr>
          <p:cNvPr id="423" name="Google Shape;423;p12" descr="Texto&#10;&#10;Descripción generada automáticamente"/>
          <p:cNvPicPr preferRelativeResize="0"/>
          <p:nvPr/>
        </p:nvPicPr>
        <p:blipFill rotWithShape="1">
          <a:blip r:embed="rId4">
            <a:alphaModFix/>
          </a:blip>
          <a:srcRect/>
          <a:stretch/>
        </p:blipFill>
        <p:spPr>
          <a:xfrm>
            <a:off x="4802288" y="952959"/>
            <a:ext cx="2782386" cy="1954202"/>
          </a:xfrm>
          <a:prstGeom prst="rect">
            <a:avLst/>
          </a:prstGeom>
          <a:noFill/>
          <a:ln>
            <a:noFill/>
          </a:ln>
        </p:spPr>
      </p:pic>
      <p:pic>
        <p:nvPicPr>
          <p:cNvPr id="424" name="Google Shape;424;p12" descr="Texto&#10;&#10;Descripción generada automáticamente"/>
          <p:cNvPicPr preferRelativeResize="0"/>
          <p:nvPr/>
        </p:nvPicPr>
        <p:blipFill rotWithShape="1">
          <a:blip r:embed="rId5">
            <a:alphaModFix/>
          </a:blip>
          <a:srcRect/>
          <a:stretch/>
        </p:blipFill>
        <p:spPr>
          <a:xfrm>
            <a:off x="1320274" y="3031871"/>
            <a:ext cx="2733401" cy="1889114"/>
          </a:xfrm>
          <a:prstGeom prst="rect">
            <a:avLst/>
          </a:prstGeom>
          <a:noFill/>
          <a:ln>
            <a:noFill/>
          </a:ln>
        </p:spPr>
      </p:pic>
      <p:pic>
        <p:nvPicPr>
          <p:cNvPr id="425" name="Google Shape;425;p12" descr="Texto&#10;&#10;Descripción generada automáticamente"/>
          <p:cNvPicPr preferRelativeResize="0"/>
          <p:nvPr/>
        </p:nvPicPr>
        <p:blipFill rotWithShape="1">
          <a:blip r:embed="rId6">
            <a:alphaModFix/>
          </a:blip>
          <a:srcRect/>
          <a:stretch/>
        </p:blipFill>
        <p:spPr>
          <a:xfrm>
            <a:off x="4802288" y="2995063"/>
            <a:ext cx="2894679" cy="1925922"/>
          </a:xfrm>
          <a:prstGeom prst="rect">
            <a:avLst/>
          </a:prstGeom>
          <a:noFill/>
          <a:ln>
            <a:noFill/>
          </a:ln>
        </p:spPr>
      </p:pic>
      <p:sp>
        <p:nvSpPr>
          <p:cNvPr id="426" name="Google Shape;426;p12"/>
          <p:cNvSpPr txBox="1"/>
          <p:nvPr/>
        </p:nvSpPr>
        <p:spPr>
          <a:xfrm>
            <a:off x="738253" y="1113750"/>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427" name="Google Shape;427;p12"/>
          <p:cNvSpPr txBox="1"/>
          <p:nvPr/>
        </p:nvSpPr>
        <p:spPr>
          <a:xfrm>
            <a:off x="715304" y="300497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428" name="Google Shape;428;p12"/>
          <p:cNvSpPr txBox="1"/>
          <p:nvPr/>
        </p:nvSpPr>
        <p:spPr>
          <a:xfrm>
            <a:off x="4362775" y="1113750"/>
            <a:ext cx="28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sp>
        <p:nvSpPr>
          <p:cNvPr id="429" name="Google Shape;429;p12"/>
          <p:cNvSpPr txBox="1"/>
          <p:nvPr/>
        </p:nvSpPr>
        <p:spPr>
          <a:xfrm>
            <a:off x="4271112" y="2949075"/>
            <a:ext cx="28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430" name="Google Shape;430;p12"/>
          <p:cNvSpPr txBox="1">
            <a:spLocks noGrp="1"/>
          </p:cNvSpPr>
          <p:nvPr>
            <p:ph type="subTitle" idx="1"/>
          </p:nvPr>
        </p:nvSpPr>
        <p:spPr>
          <a:xfrm>
            <a:off x="677789" y="222515"/>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3"/>
          <p:cNvSpPr txBox="1"/>
          <p:nvPr/>
        </p:nvSpPr>
        <p:spPr>
          <a:xfrm>
            <a:off x="1562950" y="2237700"/>
            <a:ext cx="20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436" name="Google Shape;436;p13"/>
          <p:cNvSpPr txBox="1"/>
          <p:nvPr/>
        </p:nvSpPr>
        <p:spPr>
          <a:xfrm>
            <a:off x="175050" y="948325"/>
            <a:ext cx="4542600" cy="4067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Entramos al POWERSHELL</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Configuramos en el POWERSHELL ”</a:t>
            </a:r>
            <a:r>
              <a:rPr lang="en">
                <a:solidFill>
                  <a:schemeClr val="lt2"/>
                </a:solidFill>
                <a:highlight>
                  <a:srgbClr val="FFFF00"/>
                </a:highlight>
                <a:latin typeface="Poppins"/>
                <a:ea typeface="Poppins"/>
                <a:cs typeface="Poppins"/>
                <a:sym typeface="Poppins"/>
              </a:rPr>
              <a:t>sudo_su</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Actualizamos Repositorios”</a:t>
            </a:r>
            <a:r>
              <a:rPr lang="en">
                <a:solidFill>
                  <a:schemeClr val="lt2"/>
                </a:solidFill>
                <a:highlight>
                  <a:srgbClr val="FFFF00"/>
                </a:highlight>
                <a:latin typeface="Poppins"/>
                <a:ea typeface="Poppins"/>
                <a:cs typeface="Poppins"/>
                <a:sym typeface="Poppins"/>
              </a:rPr>
              <a:t>sudo apt-get update</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Actualizamos y Mejoramos”</a:t>
            </a:r>
            <a:r>
              <a:rPr lang="en">
                <a:solidFill>
                  <a:schemeClr val="lt2"/>
                </a:solidFill>
                <a:highlight>
                  <a:srgbClr val="FFFF00"/>
                </a:highlight>
                <a:latin typeface="Poppins"/>
                <a:ea typeface="Poppins"/>
                <a:cs typeface="Poppins"/>
                <a:sym typeface="Poppins"/>
              </a:rPr>
              <a:t>sudo apt-get upgrade.</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Instalamos el Net_tools “</a:t>
            </a:r>
            <a:r>
              <a:rPr lang="en">
                <a:solidFill>
                  <a:schemeClr val="lt2"/>
                </a:solidFill>
                <a:highlight>
                  <a:srgbClr val="FFFF00"/>
                </a:highlight>
                <a:latin typeface="Poppins"/>
                <a:ea typeface="Poppins"/>
                <a:cs typeface="Poppins"/>
                <a:sym typeface="Poppins"/>
              </a:rPr>
              <a:t>sudo apt install net_tools</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Configuramos la IP estatica”</a:t>
            </a:r>
            <a:r>
              <a:rPr lang="en" sz="1200">
                <a:solidFill>
                  <a:schemeClr val="accent1"/>
                </a:solidFill>
                <a:highlight>
                  <a:srgbClr val="FFFF00"/>
                </a:highlight>
              </a:rPr>
              <a:t>192.168.0.22 </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Configuracion del Netplan ”</a:t>
            </a:r>
            <a:r>
              <a:rPr lang="en">
                <a:solidFill>
                  <a:schemeClr val="lt2"/>
                </a:solidFill>
                <a:highlight>
                  <a:srgbClr val="FFFF00"/>
                </a:highlight>
                <a:latin typeface="Poppins"/>
                <a:ea typeface="Poppins"/>
                <a:cs typeface="Poppins"/>
                <a:sym typeface="Poppins"/>
              </a:rPr>
              <a:t>/etc/netplan/00-installer-config.yaml</a:t>
            </a:r>
            <a:r>
              <a:rPr lang="en">
                <a:solidFill>
                  <a:schemeClr val="lt2"/>
                </a:solidFill>
                <a:latin typeface="Poppins"/>
                <a:ea typeface="Poppins"/>
                <a:cs typeface="Poppins"/>
                <a:sym typeface="Poppins"/>
              </a:rPr>
              <a:t>”. </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Aplicamos cambios netplan apply </a:t>
            </a:r>
            <a:endParaRPr>
              <a:solidFill>
                <a:schemeClr val="lt2"/>
              </a:solidFill>
              <a:latin typeface="Poppins"/>
              <a:ea typeface="Poppins"/>
              <a:cs typeface="Poppins"/>
              <a:sym typeface="Poppins"/>
            </a:endParaRPr>
          </a:p>
          <a:p>
            <a:pPr marL="457200" lvl="0" indent="0" algn="l" rtl="0">
              <a:spcBef>
                <a:spcPts val="0"/>
              </a:spcBef>
              <a:spcAft>
                <a:spcPts val="0"/>
              </a:spcAft>
              <a:buNone/>
            </a:pPr>
            <a:r>
              <a:rPr lang="en">
                <a:solidFill>
                  <a:schemeClr val="lt2"/>
                </a:solidFill>
                <a:latin typeface="Poppins"/>
                <a:ea typeface="Poppins"/>
                <a:cs typeface="Poppins"/>
                <a:sym typeface="Poppins"/>
              </a:rPr>
              <a:t>“</a:t>
            </a:r>
            <a:r>
              <a:rPr lang="en">
                <a:solidFill>
                  <a:schemeClr val="lt2"/>
                </a:solidFill>
                <a:highlight>
                  <a:srgbClr val="FFFF00"/>
                </a:highlight>
                <a:latin typeface="Poppins"/>
                <a:ea typeface="Poppins"/>
                <a:cs typeface="Poppins"/>
                <a:sym typeface="Poppins"/>
              </a:rPr>
              <a:t>sudo netplan apply</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Info_php “</a:t>
            </a:r>
            <a:r>
              <a:rPr lang="en">
                <a:solidFill>
                  <a:schemeClr val="lt2"/>
                </a:solidFill>
                <a:highlight>
                  <a:srgbClr val="FFFF00"/>
                </a:highlight>
                <a:latin typeface="Poppins"/>
                <a:ea typeface="Poppins"/>
                <a:cs typeface="Poppins"/>
                <a:sym typeface="Poppins"/>
              </a:rPr>
              <a:t>sudo nano info.php</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Ingresar con la IP”</a:t>
            </a:r>
            <a:r>
              <a:rPr lang="en">
                <a:solidFill>
                  <a:schemeClr val="lt2"/>
                </a:solidFill>
                <a:highlight>
                  <a:srgbClr val="FFFF00"/>
                </a:highlight>
                <a:latin typeface="Poppins"/>
                <a:ea typeface="Poppins"/>
                <a:cs typeface="Poppins"/>
                <a:sym typeface="Poppins"/>
              </a:rPr>
              <a:t>192.168.0.22</a:t>
            </a:r>
            <a:r>
              <a:rPr lang="en">
                <a:solidFill>
                  <a:schemeClr val="lt2"/>
                </a:solidFill>
                <a:latin typeface="Poppins"/>
                <a:ea typeface="Poppins"/>
                <a:cs typeface="Poppins"/>
                <a:sym typeface="Poppins"/>
              </a:rPr>
              <a:t>” en el buscador</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Info.php (Apache2).</a:t>
            </a:r>
            <a:endParaRPr>
              <a:solidFill>
                <a:schemeClr val="lt2"/>
              </a:solidFill>
              <a:latin typeface="Poppins"/>
              <a:ea typeface="Poppins"/>
              <a:cs typeface="Poppins"/>
              <a:sym typeface="Poppins"/>
            </a:endParaRPr>
          </a:p>
          <a:p>
            <a:pPr marL="457200" lvl="0" indent="0" algn="l" rtl="0">
              <a:spcBef>
                <a:spcPts val="0"/>
              </a:spcBef>
              <a:spcAft>
                <a:spcPts val="0"/>
              </a:spcAft>
              <a:buNone/>
            </a:pPr>
            <a:endParaRPr>
              <a:solidFill>
                <a:schemeClr val="lt2"/>
              </a:solidFill>
              <a:latin typeface="Poppins"/>
              <a:ea typeface="Poppins"/>
              <a:cs typeface="Poppins"/>
              <a:sym typeface="Poppins"/>
            </a:endParaRPr>
          </a:p>
          <a:p>
            <a:pPr marL="457200" lvl="0" indent="0" algn="l" rtl="0">
              <a:spcBef>
                <a:spcPts val="0"/>
              </a:spcBef>
              <a:spcAft>
                <a:spcPts val="0"/>
              </a:spcAft>
              <a:buNone/>
            </a:pPr>
            <a:endParaRPr>
              <a:solidFill>
                <a:schemeClr val="lt2"/>
              </a:solidFill>
              <a:latin typeface="Poppins"/>
              <a:ea typeface="Poppins"/>
              <a:cs typeface="Poppins"/>
              <a:sym typeface="Poppins"/>
            </a:endParaRPr>
          </a:p>
          <a:p>
            <a:pPr marL="457200" lvl="0" indent="0" algn="l" rtl="0">
              <a:spcBef>
                <a:spcPts val="0"/>
              </a:spcBef>
              <a:spcAft>
                <a:spcPts val="0"/>
              </a:spcAft>
              <a:buNone/>
            </a:pPr>
            <a:endParaRPr>
              <a:solidFill>
                <a:schemeClr val="lt2"/>
              </a:solidFill>
              <a:latin typeface="Poppins"/>
              <a:ea typeface="Poppins"/>
              <a:cs typeface="Poppins"/>
              <a:sym typeface="Poppins"/>
            </a:endParaRPr>
          </a:p>
          <a:p>
            <a:pPr marL="457200" lvl="0" indent="0" algn="l" rtl="0">
              <a:spcBef>
                <a:spcPts val="0"/>
              </a:spcBef>
              <a:spcAft>
                <a:spcPts val="0"/>
              </a:spcAft>
              <a:buNone/>
            </a:pPr>
            <a:endParaRPr>
              <a:solidFill>
                <a:schemeClr val="lt2"/>
              </a:solidFill>
              <a:latin typeface="Poppins"/>
              <a:ea typeface="Poppins"/>
              <a:cs typeface="Poppins"/>
              <a:sym typeface="Poppins"/>
            </a:endParaRPr>
          </a:p>
        </p:txBody>
      </p:sp>
      <p:pic>
        <p:nvPicPr>
          <p:cNvPr id="437" name="Google Shape;437;p13"/>
          <p:cNvPicPr preferRelativeResize="0"/>
          <p:nvPr/>
        </p:nvPicPr>
        <p:blipFill>
          <a:blip r:embed="rId3">
            <a:alphaModFix/>
          </a:blip>
          <a:stretch>
            <a:fillRect/>
          </a:stretch>
        </p:blipFill>
        <p:spPr>
          <a:xfrm>
            <a:off x="5076900" y="915875"/>
            <a:ext cx="3592601" cy="3583600"/>
          </a:xfrm>
          <a:prstGeom prst="rect">
            <a:avLst/>
          </a:prstGeom>
          <a:noFill/>
          <a:ln>
            <a:noFill/>
          </a:ln>
        </p:spPr>
      </p:pic>
      <p:pic>
        <p:nvPicPr>
          <p:cNvPr id="438" name="Google Shape;438;p13"/>
          <p:cNvPicPr preferRelativeResize="0"/>
          <p:nvPr/>
        </p:nvPicPr>
        <p:blipFill>
          <a:blip r:embed="rId4">
            <a:alphaModFix/>
          </a:blip>
          <a:stretch>
            <a:fillRect/>
          </a:stretch>
        </p:blipFill>
        <p:spPr>
          <a:xfrm>
            <a:off x="4823950" y="1096300"/>
            <a:ext cx="4769799" cy="3267650"/>
          </a:xfrm>
          <a:prstGeom prst="rect">
            <a:avLst/>
          </a:prstGeom>
          <a:noFill/>
          <a:ln>
            <a:noFill/>
          </a:ln>
        </p:spPr>
      </p:pic>
      <p:pic>
        <p:nvPicPr>
          <p:cNvPr id="439" name="Google Shape;439;p13"/>
          <p:cNvPicPr preferRelativeResize="0"/>
          <p:nvPr/>
        </p:nvPicPr>
        <p:blipFill>
          <a:blip r:embed="rId5">
            <a:alphaModFix/>
          </a:blip>
          <a:stretch>
            <a:fillRect/>
          </a:stretch>
        </p:blipFill>
        <p:spPr>
          <a:xfrm>
            <a:off x="4823950" y="1216875"/>
            <a:ext cx="4769799" cy="3179225"/>
          </a:xfrm>
          <a:prstGeom prst="rect">
            <a:avLst/>
          </a:prstGeom>
          <a:noFill/>
          <a:ln>
            <a:noFill/>
          </a:ln>
        </p:spPr>
      </p:pic>
      <p:pic>
        <p:nvPicPr>
          <p:cNvPr id="440" name="Google Shape;440;p13"/>
          <p:cNvPicPr preferRelativeResize="0"/>
          <p:nvPr/>
        </p:nvPicPr>
        <p:blipFill>
          <a:blip r:embed="rId6">
            <a:alphaModFix/>
          </a:blip>
          <a:stretch>
            <a:fillRect/>
          </a:stretch>
        </p:blipFill>
        <p:spPr>
          <a:xfrm>
            <a:off x="4723563" y="1216875"/>
            <a:ext cx="4850875" cy="2779750"/>
          </a:xfrm>
          <a:prstGeom prst="rect">
            <a:avLst/>
          </a:prstGeom>
          <a:noFill/>
          <a:ln>
            <a:noFill/>
          </a:ln>
        </p:spPr>
      </p:pic>
      <p:pic>
        <p:nvPicPr>
          <p:cNvPr id="441" name="Google Shape;441;p13" descr="Texto&#10;&#10;Descripción generada automáticamente"/>
          <p:cNvPicPr preferRelativeResize="0"/>
          <p:nvPr/>
        </p:nvPicPr>
        <p:blipFill rotWithShape="1">
          <a:blip r:embed="rId7">
            <a:alphaModFix/>
          </a:blip>
          <a:srcRect r="10185"/>
          <a:stretch/>
        </p:blipFill>
        <p:spPr>
          <a:xfrm>
            <a:off x="4723575" y="2007600"/>
            <a:ext cx="4454074" cy="1014200"/>
          </a:xfrm>
          <a:prstGeom prst="rect">
            <a:avLst/>
          </a:prstGeom>
          <a:noFill/>
          <a:ln>
            <a:noFill/>
          </a:ln>
        </p:spPr>
      </p:pic>
      <p:pic>
        <p:nvPicPr>
          <p:cNvPr id="442" name="Google Shape;442;p13"/>
          <p:cNvPicPr preferRelativeResize="0"/>
          <p:nvPr/>
        </p:nvPicPr>
        <p:blipFill>
          <a:blip r:embed="rId8">
            <a:alphaModFix/>
          </a:blip>
          <a:stretch>
            <a:fillRect/>
          </a:stretch>
        </p:blipFill>
        <p:spPr>
          <a:xfrm>
            <a:off x="4717650" y="1320250"/>
            <a:ext cx="4982400" cy="3179225"/>
          </a:xfrm>
          <a:prstGeom prst="rect">
            <a:avLst/>
          </a:prstGeom>
          <a:noFill/>
          <a:ln>
            <a:noFill/>
          </a:ln>
        </p:spPr>
      </p:pic>
      <p:pic>
        <p:nvPicPr>
          <p:cNvPr id="443" name="Google Shape;443;p13"/>
          <p:cNvPicPr preferRelativeResize="0"/>
          <p:nvPr/>
        </p:nvPicPr>
        <p:blipFill>
          <a:blip r:embed="rId9">
            <a:alphaModFix/>
          </a:blip>
          <a:stretch>
            <a:fillRect/>
          </a:stretch>
        </p:blipFill>
        <p:spPr>
          <a:xfrm>
            <a:off x="4717650" y="1216875"/>
            <a:ext cx="4982400" cy="2840614"/>
          </a:xfrm>
          <a:prstGeom prst="rect">
            <a:avLst/>
          </a:prstGeom>
          <a:noFill/>
          <a:ln>
            <a:noFill/>
          </a:ln>
        </p:spPr>
      </p:pic>
      <p:pic>
        <p:nvPicPr>
          <p:cNvPr id="444" name="Google Shape;444;p13"/>
          <p:cNvPicPr preferRelativeResize="0"/>
          <p:nvPr/>
        </p:nvPicPr>
        <p:blipFill>
          <a:blip r:embed="rId10">
            <a:alphaModFix/>
          </a:blip>
          <a:stretch>
            <a:fillRect/>
          </a:stretch>
        </p:blipFill>
        <p:spPr>
          <a:xfrm>
            <a:off x="4823950" y="1386175"/>
            <a:ext cx="4921626" cy="2840625"/>
          </a:xfrm>
          <a:prstGeom prst="rect">
            <a:avLst/>
          </a:prstGeom>
          <a:noFill/>
          <a:ln>
            <a:noFill/>
          </a:ln>
        </p:spPr>
      </p:pic>
      <p:pic>
        <p:nvPicPr>
          <p:cNvPr id="445" name="Google Shape;445;p13"/>
          <p:cNvPicPr preferRelativeResize="0"/>
          <p:nvPr/>
        </p:nvPicPr>
        <p:blipFill>
          <a:blip r:embed="rId11">
            <a:alphaModFix/>
          </a:blip>
          <a:stretch>
            <a:fillRect/>
          </a:stretch>
        </p:blipFill>
        <p:spPr>
          <a:xfrm>
            <a:off x="4959225" y="1268638"/>
            <a:ext cx="4379539" cy="3075700"/>
          </a:xfrm>
          <a:prstGeom prst="rect">
            <a:avLst/>
          </a:prstGeom>
          <a:noFill/>
          <a:ln>
            <a:noFill/>
          </a:ln>
        </p:spPr>
      </p:pic>
      <p:pic>
        <p:nvPicPr>
          <p:cNvPr id="446" name="Google Shape;446;p13"/>
          <p:cNvPicPr preferRelativeResize="0"/>
          <p:nvPr/>
        </p:nvPicPr>
        <p:blipFill>
          <a:blip r:embed="rId12">
            <a:alphaModFix/>
          </a:blip>
          <a:stretch>
            <a:fillRect/>
          </a:stretch>
        </p:blipFill>
        <p:spPr>
          <a:xfrm>
            <a:off x="4804150" y="1268638"/>
            <a:ext cx="4689700" cy="3075700"/>
          </a:xfrm>
          <a:prstGeom prst="rect">
            <a:avLst/>
          </a:prstGeom>
          <a:noFill/>
          <a:ln>
            <a:noFill/>
          </a:ln>
        </p:spPr>
      </p:pic>
      <p:sp>
        <p:nvSpPr>
          <p:cNvPr id="447" name="Google Shape;447;p13"/>
          <p:cNvSpPr txBox="1">
            <a:spLocks noGrp="1"/>
          </p:cNvSpPr>
          <p:nvPr>
            <p:ph type="subTitle" idx="1"/>
          </p:nvPr>
        </p:nvSpPr>
        <p:spPr>
          <a:xfrm>
            <a:off x="-354350" y="447621"/>
            <a:ext cx="6245100" cy="5007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CONFIGURACIÓN</a:t>
            </a:r>
            <a:r>
              <a:rPr lang="en" sz="1800" b="0" i="0">
                <a:solidFill>
                  <a:srgbClr val="000000"/>
                </a:solidFill>
                <a:latin typeface="Arial"/>
                <a:ea typeface="Arial"/>
                <a:cs typeface="Arial"/>
                <a:sym typeface="Arial"/>
              </a:rPr>
              <a:t> DEL SERVIDOR APACHE.</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r>
              <a:rPr lang="en" sz="1800" b="0" i="0">
                <a:solidFill>
                  <a:srgbClr val="000000"/>
                </a:solidFill>
                <a:latin typeface="Arial"/>
                <a:ea typeface="Arial"/>
                <a:cs typeface="Arial"/>
                <a:sym typeface="Arial"/>
              </a:rPr>
              <a:t>       </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3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39"/>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440"/>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41"/>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4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442"/>
                                        </p:tgtEl>
                                        <p:attrNameLst>
                                          <p:attrName>style.visibility</p:attrName>
                                        </p:attrNameLst>
                                      </p:cBhvr>
                                      <p:to>
                                        <p:strVal val="hidden"/>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4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43"/>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4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44"/>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4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45"/>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6"/>
          <p:cNvSpPr txBox="1"/>
          <p:nvPr/>
        </p:nvSpPr>
        <p:spPr>
          <a:xfrm>
            <a:off x="3913925" y="1277900"/>
            <a:ext cx="4749600" cy="19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accent3"/>
                </a:solidFill>
                <a:latin typeface="Poppins"/>
                <a:ea typeface="Poppins"/>
                <a:cs typeface="Poppins"/>
                <a:sym typeface="Poppins"/>
              </a:rPr>
              <a:t>INSTALACIÓN DE MARIADB </a:t>
            </a:r>
            <a:endParaRPr sz="4800">
              <a:solidFill>
                <a:schemeClr val="accent3"/>
              </a:solidFill>
              <a:latin typeface="Poppins"/>
              <a:ea typeface="Poppins"/>
              <a:cs typeface="Poppins"/>
              <a:sym typeface="Poppins"/>
            </a:endParaRPr>
          </a:p>
        </p:txBody>
      </p:sp>
      <p:pic>
        <p:nvPicPr>
          <p:cNvPr id="453" name="Google Shape;453;p16"/>
          <p:cNvPicPr preferRelativeResize="0"/>
          <p:nvPr/>
        </p:nvPicPr>
        <p:blipFill>
          <a:blip r:embed="rId3">
            <a:alphaModFix/>
          </a:blip>
          <a:stretch>
            <a:fillRect/>
          </a:stretch>
        </p:blipFill>
        <p:spPr>
          <a:xfrm>
            <a:off x="4693375" y="3330100"/>
            <a:ext cx="1711874" cy="1395475"/>
          </a:xfrm>
          <a:prstGeom prst="rect">
            <a:avLst/>
          </a:prstGeom>
          <a:noFill/>
          <a:ln>
            <a:noFill/>
          </a:ln>
        </p:spPr>
      </p:pic>
      <p:pic>
        <p:nvPicPr>
          <p:cNvPr id="454" name="Google Shape;454;p16"/>
          <p:cNvPicPr preferRelativeResize="0"/>
          <p:nvPr/>
        </p:nvPicPr>
        <p:blipFill>
          <a:blip r:embed="rId4">
            <a:alphaModFix/>
          </a:blip>
          <a:stretch>
            <a:fillRect/>
          </a:stretch>
        </p:blipFill>
        <p:spPr>
          <a:xfrm>
            <a:off x="6003175" y="2675950"/>
            <a:ext cx="1157574" cy="8684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ed4c2fc655_0_153"/>
          <p:cNvSpPr txBox="1">
            <a:spLocks noGrp="1"/>
          </p:cNvSpPr>
          <p:nvPr>
            <p:ph type="title"/>
          </p:nvPr>
        </p:nvSpPr>
        <p:spPr>
          <a:xfrm>
            <a:off x="1425975" y="293575"/>
            <a:ext cx="4649700" cy="112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t>¿QUES ES MARIADB?</a:t>
            </a:r>
            <a:endParaRPr/>
          </a:p>
        </p:txBody>
      </p:sp>
      <p:sp>
        <p:nvSpPr>
          <p:cNvPr id="460" name="Google Shape;460;g1ed4c2fc655_0_153"/>
          <p:cNvSpPr txBox="1"/>
          <p:nvPr/>
        </p:nvSpPr>
        <p:spPr>
          <a:xfrm>
            <a:off x="1634788" y="1015201"/>
            <a:ext cx="3463800" cy="2756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dirty="0">
                <a:solidFill>
                  <a:schemeClr val="accent1"/>
                </a:solidFill>
              </a:rPr>
              <a:t>MariaDB es un sistema de gestión de bases de datos relacional de código abierto, desarrollado como una bifurcación de MySQL. Manteniendo una alta compatibilidad con MySQL, ofrece mejoras de rendimiento, múltiples motores de almacenamiento y características de seguridad avanzadas. Su popularidad ha crecido gracias a su estructura de código abierto, rendimiento optimizado y adopción por parte de muchas distribuciones de Linux como la opción predeterminada para la gestión de bases de datos.</a:t>
            </a:r>
            <a:endParaRPr dirty="0">
              <a:solidFill>
                <a:schemeClr val="accent1"/>
              </a:solidFill>
            </a:endParaRPr>
          </a:p>
          <a:p>
            <a:pPr marL="0" lvl="0" indent="0" algn="l" rtl="0">
              <a:lnSpc>
                <a:spcPct val="115000"/>
              </a:lnSpc>
              <a:spcBef>
                <a:spcPts val="1200"/>
              </a:spcBef>
              <a:spcAft>
                <a:spcPts val="0"/>
              </a:spcAft>
              <a:buNone/>
            </a:pPr>
            <a:endParaRPr dirty="0">
              <a:solidFill>
                <a:schemeClr val="accent1"/>
              </a:solidFill>
            </a:endParaRPr>
          </a:p>
          <a:p>
            <a:pPr marL="0" lvl="0" indent="0" algn="l" rtl="0">
              <a:lnSpc>
                <a:spcPct val="115000"/>
              </a:lnSpc>
              <a:spcBef>
                <a:spcPts val="0"/>
              </a:spcBef>
              <a:spcAft>
                <a:spcPts val="0"/>
              </a:spcAft>
              <a:buNone/>
            </a:pPr>
            <a:endParaRPr dirty="0">
              <a:solidFill>
                <a:schemeClr val="accent1"/>
              </a:solidFill>
            </a:endParaRPr>
          </a:p>
          <a:p>
            <a:pPr marL="0" lvl="0" indent="0" algn="l" rtl="0">
              <a:spcBef>
                <a:spcPts val="0"/>
              </a:spcBef>
              <a:spcAft>
                <a:spcPts val="0"/>
              </a:spcAft>
              <a:buNone/>
            </a:pPr>
            <a:endParaRPr dirty="0">
              <a:solidFill>
                <a:schemeClr val="lt2"/>
              </a:solidFill>
              <a:latin typeface="Poppins"/>
              <a:ea typeface="Poppins"/>
              <a:cs typeface="Poppins"/>
              <a:sym typeface="Poppins"/>
            </a:endParaRPr>
          </a:p>
        </p:txBody>
      </p:sp>
      <p:pic>
        <p:nvPicPr>
          <p:cNvPr id="461" name="Google Shape;461;g1ed4c2fc655_0_153"/>
          <p:cNvPicPr preferRelativeResize="0"/>
          <p:nvPr/>
        </p:nvPicPr>
        <p:blipFill>
          <a:blip r:embed="rId3">
            <a:alphaModFix/>
          </a:blip>
          <a:stretch>
            <a:fillRect/>
          </a:stretch>
        </p:blipFill>
        <p:spPr>
          <a:xfrm>
            <a:off x="5307400" y="791325"/>
            <a:ext cx="3307976" cy="3416225"/>
          </a:xfrm>
          <a:prstGeom prst="rect">
            <a:avLst/>
          </a:prstGeom>
          <a:noFill/>
          <a:ln>
            <a:noFill/>
          </a:ln>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ed4c2fc655_1_38"/>
          <p:cNvSpPr txBox="1">
            <a:spLocks noGrp="1"/>
          </p:cNvSpPr>
          <p:nvPr>
            <p:ph type="subTitle" idx="1"/>
          </p:nvPr>
        </p:nvSpPr>
        <p:spPr>
          <a:xfrm>
            <a:off x="433214" y="190365"/>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
        <p:nvSpPr>
          <p:cNvPr id="467" name="Google Shape;467;g1ed4c2fc655_1_38"/>
          <p:cNvSpPr/>
          <p:nvPr/>
        </p:nvSpPr>
        <p:spPr>
          <a:xfrm>
            <a:off x="677791" y="114065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1ed4c2fc655_1_38"/>
          <p:cNvSpPr/>
          <p:nvPr/>
        </p:nvSpPr>
        <p:spPr>
          <a:xfrm>
            <a:off x="4359533" y="114065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1ed4c2fc655_1_38"/>
          <p:cNvSpPr/>
          <p:nvPr/>
        </p:nvSpPr>
        <p:spPr>
          <a:xfrm>
            <a:off x="677791" y="3031871"/>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1ed4c2fc655_1_38"/>
          <p:cNvSpPr/>
          <p:nvPr/>
        </p:nvSpPr>
        <p:spPr>
          <a:xfrm>
            <a:off x="4316118" y="2943824"/>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g1ed4c2fc655_1_38" descr="Interfaz de usuario gráfica, Aplicación&#10;&#10;Descripción generada automáticamente"/>
          <p:cNvPicPr preferRelativeResize="0"/>
          <p:nvPr/>
        </p:nvPicPr>
        <p:blipFill>
          <a:blip r:embed="rId3">
            <a:alphaModFix/>
          </a:blip>
          <a:stretch>
            <a:fillRect/>
          </a:stretch>
        </p:blipFill>
        <p:spPr>
          <a:xfrm>
            <a:off x="1045575" y="980575"/>
            <a:ext cx="3275499" cy="1687325"/>
          </a:xfrm>
          <a:prstGeom prst="rect">
            <a:avLst/>
          </a:prstGeom>
          <a:noFill/>
          <a:ln>
            <a:noFill/>
          </a:ln>
        </p:spPr>
      </p:pic>
      <p:pic>
        <p:nvPicPr>
          <p:cNvPr id="472" name="Google Shape;472;g1ed4c2fc655_1_38" descr="Interfaz de usuario gráfica, Texto, Aplicación, Correo electrónico&#10;&#10;Descripción generada automáticamente"/>
          <p:cNvPicPr preferRelativeResize="0"/>
          <p:nvPr/>
        </p:nvPicPr>
        <p:blipFill>
          <a:blip r:embed="rId4">
            <a:alphaModFix/>
          </a:blip>
          <a:stretch>
            <a:fillRect/>
          </a:stretch>
        </p:blipFill>
        <p:spPr>
          <a:xfrm>
            <a:off x="4765750" y="892375"/>
            <a:ext cx="3446251" cy="1719550"/>
          </a:xfrm>
          <a:prstGeom prst="rect">
            <a:avLst/>
          </a:prstGeom>
          <a:noFill/>
          <a:ln>
            <a:noFill/>
          </a:ln>
        </p:spPr>
      </p:pic>
      <p:pic>
        <p:nvPicPr>
          <p:cNvPr id="473" name="Google Shape;473;g1ed4c2fc655_1_38"/>
          <p:cNvPicPr preferRelativeResize="0"/>
          <p:nvPr/>
        </p:nvPicPr>
        <p:blipFill>
          <a:blip r:embed="rId5">
            <a:alphaModFix/>
          </a:blip>
          <a:stretch>
            <a:fillRect/>
          </a:stretch>
        </p:blipFill>
        <p:spPr>
          <a:xfrm>
            <a:off x="1045575" y="2656380"/>
            <a:ext cx="3188699" cy="2311694"/>
          </a:xfrm>
          <a:prstGeom prst="rect">
            <a:avLst/>
          </a:prstGeom>
          <a:noFill/>
          <a:ln>
            <a:noFill/>
          </a:ln>
        </p:spPr>
      </p:pic>
      <p:pic>
        <p:nvPicPr>
          <p:cNvPr id="474" name="Google Shape;474;g1ed4c2fc655_1_38"/>
          <p:cNvPicPr preferRelativeResize="0"/>
          <p:nvPr/>
        </p:nvPicPr>
        <p:blipFill>
          <a:blip r:embed="rId6">
            <a:alphaModFix/>
          </a:blip>
          <a:stretch>
            <a:fillRect/>
          </a:stretch>
        </p:blipFill>
        <p:spPr>
          <a:xfrm>
            <a:off x="4765750" y="2695525"/>
            <a:ext cx="3188700" cy="2272544"/>
          </a:xfrm>
          <a:prstGeom prst="rect">
            <a:avLst/>
          </a:prstGeom>
          <a:noFill/>
          <a:ln>
            <a:noFill/>
          </a:ln>
        </p:spPr>
      </p:pic>
      <p:sp>
        <p:nvSpPr>
          <p:cNvPr id="475" name="Google Shape;475;g1ed4c2fc655_1_38"/>
          <p:cNvSpPr txBox="1"/>
          <p:nvPr/>
        </p:nvSpPr>
        <p:spPr>
          <a:xfrm>
            <a:off x="715304" y="300497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476" name="Google Shape;476;g1ed4c2fc655_1_38"/>
          <p:cNvSpPr txBox="1"/>
          <p:nvPr/>
        </p:nvSpPr>
        <p:spPr>
          <a:xfrm>
            <a:off x="715304" y="1113763"/>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477" name="Google Shape;477;g1ed4c2fc655_1_38"/>
          <p:cNvSpPr txBox="1"/>
          <p:nvPr/>
        </p:nvSpPr>
        <p:spPr>
          <a:xfrm>
            <a:off x="4376567" y="291692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478" name="Google Shape;478;g1ed4c2fc655_1_38"/>
          <p:cNvSpPr txBox="1"/>
          <p:nvPr/>
        </p:nvSpPr>
        <p:spPr>
          <a:xfrm>
            <a:off x="4419963" y="111377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1ed4c2fc655_0_191"/>
          <p:cNvSpPr txBox="1">
            <a:spLocks noGrp="1"/>
          </p:cNvSpPr>
          <p:nvPr>
            <p:ph type="subTitle" idx="1"/>
          </p:nvPr>
        </p:nvSpPr>
        <p:spPr>
          <a:xfrm>
            <a:off x="433214" y="190365"/>
            <a:ext cx="6245100" cy="7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CREACIÓN DE LA MÁQUINA VIRTUAL </a:t>
            </a:r>
            <a:endParaRPr/>
          </a:p>
        </p:txBody>
      </p:sp>
      <p:sp>
        <p:nvSpPr>
          <p:cNvPr id="484" name="Google Shape;484;g1ed4c2fc655_0_191"/>
          <p:cNvSpPr/>
          <p:nvPr/>
        </p:nvSpPr>
        <p:spPr>
          <a:xfrm>
            <a:off x="677791" y="114065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g1ed4c2fc655_0_191"/>
          <p:cNvSpPr/>
          <p:nvPr/>
        </p:nvSpPr>
        <p:spPr>
          <a:xfrm>
            <a:off x="4359533" y="1140659"/>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1ed4c2fc655_0_191"/>
          <p:cNvSpPr/>
          <p:nvPr/>
        </p:nvSpPr>
        <p:spPr>
          <a:xfrm>
            <a:off x="677791" y="3031871"/>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1ed4c2fc655_0_191"/>
          <p:cNvSpPr/>
          <p:nvPr/>
        </p:nvSpPr>
        <p:spPr>
          <a:xfrm>
            <a:off x="4316118" y="2943824"/>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g1ed4c2fc655_0_191"/>
          <p:cNvSpPr txBox="1"/>
          <p:nvPr/>
        </p:nvSpPr>
        <p:spPr>
          <a:xfrm>
            <a:off x="715304" y="300497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3</a:t>
            </a:r>
            <a:endParaRPr>
              <a:solidFill>
                <a:schemeClr val="accent2"/>
              </a:solidFill>
              <a:latin typeface="Poppins"/>
              <a:ea typeface="Poppins"/>
              <a:cs typeface="Poppins"/>
              <a:sym typeface="Poppins"/>
            </a:endParaRPr>
          </a:p>
        </p:txBody>
      </p:sp>
      <p:sp>
        <p:nvSpPr>
          <p:cNvPr id="489" name="Google Shape;489;g1ed4c2fc655_0_191"/>
          <p:cNvSpPr txBox="1"/>
          <p:nvPr/>
        </p:nvSpPr>
        <p:spPr>
          <a:xfrm>
            <a:off x="715304" y="1113763"/>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1</a:t>
            </a:r>
            <a:endParaRPr>
              <a:solidFill>
                <a:schemeClr val="accent2"/>
              </a:solidFill>
              <a:latin typeface="Poppins"/>
              <a:ea typeface="Poppins"/>
              <a:cs typeface="Poppins"/>
              <a:sym typeface="Poppins"/>
            </a:endParaRPr>
          </a:p>
        </p:txBody>
      </p:sp>
      <p:sp>
        <p:nvSpPr>
          <p:cNvPr id="490" name="Google Shape;490;g1ed4c2fc655_0_191"/>
          <p:cNvSpPr txBox="1"/>
          <p:nvPr/>
        </p:nvSpPr>
        <p:spPr>
          <a:xfrm>
            <a:off x="4376567" y="291692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4</a:t>
            </a:r>
            <a:endParaRPr>
              <a:solidFill>
                <a:schemeClr val="accent2"/>
              </a:solidFill>
              <a:latin typeface="Poppins"/>
              <a:ea typeface="Poppins"/>
              <a:cs typeface="Poppins"/>
              <a:sym typeface="Poppins"/>
            </a:endParaRPr>
          </a:p>
        </p:txBody>
      </p:sp>
      <p:sp>
        <p:nvSpPr>
          <p:cNvPr id="491" name="Google Shape;491;g1ed4c2fc655_0_191"/>
          <p:cNvSpPr txBox="1"/>
          <p:nvPr/>
        </p:nvSpPr>
        <p:spPr>
          <a:xfrm>
            <a:off x="4419963" y="1113775"/>
            <a:ext cx="24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Poppins"/>
                <a:ea typeface="Poppins"/>
                <a:cs typeface="Poppins"/>
                <a:sym typeface="Poppins"/>
              </a:rPr>
              <a:t>2</a:t>
            </a:r>
            <a:endParaRPr>
              <a:solidFill>
                <a:schemeClr val="accent2"/>
              </a:solidFill>
              <a:latin typeface="Poppins"/>
              <a:ea typeface="Poppins"/>
              <a:cs typeface="Poppins"/>
              <a:sym typeface="Poppins"/>
            </a:endParaRPr>
          </a:p>
        </p:txBody>
      </p:sp>
      <p:pic>
        <p:nvPicPr>
          <p:cNvPr id="492" name="Google Shape;492;g1ed4c2fc655_0_191"/>
          <p:cNvPicPr preferRelativeResize="0"/>
          <p:nvPr/>
        </p:nvPicPr>
        <p:blipFill>
          <a:blip r:embed="rId3">
            <a:alphaModFix/>
          </a:blip>
          <a:stretch>
            <a:fillRect/>
          </a:stretch>
        </p:blipFill>
        <p:spPr>
          <a:xfrm>
            <a:off x="1169675" y="843025"/>
            <a:ext cx="2998417" cy="2100799"/>
          </a:xfrm>
          <a:prstGeom prst="rect">
            <a:avLst/>
          </a:prstGeom>
          <a:noFill/>
          <a:ln>
            <a:noFill/>
          </a:ln>
        </p:spPr>
      </p:pic>
      <p:pic>
        <p:nvPicPr>
          <p:cNvPr id="493" name="Google Shape;493;g1ed4c2fc655_0_191"/>
          <p:cNvPicPr preferRelativeResize="0"/>
          <p:nvPr/>
        </p:nvPicPr>
        <p:blipFill>
          <a:blip r:embed="rId4">
            <a:alphaModFix/>
          </a:blip>
          <a:stretch>
            <a:fillRect/>
          </a:stretch>
        </p:blipFill>
        <p:spPr>
          <a:xfrm>
            <a:off x="4815700" y="816125"/>
            <a:ext cx="2949701" cy="2100799"/>
          </a:xfrm>
          <a:prstGeom prst="rect">
            <a:avLst/>
          </a:prstGeom>
          <a:noFill/>
          <a:ln>
            <a:noFill/>
          </a:ln>
        </p:spPr>
      </p:pic>
      <p:pic>
        <p:nvPicPr>
          <p:cNvPr id="494" name="Google Shape;494;g1ed4c2fc655_0_191"/>
          <p:cNvPicPr preferRelativeResize="0"/>
          <p:nvPr/>
        </p:nvPicPr>
        <p:blipFill>
          <a:blip r:embed="rId5">
            <a:alphaModFix/>
          </a:blip>
          <a:stretch>
            <a:fillRect/>
          </a:stretch>
        </p:blipFill>
        <p:spPr>
          <a:xfrm>
            <a:off x="1169675" y="3031875"/>
            <a:ext cx="2998426" cy="2042900"/>
          </a:xfrm>
          <a:prstGeom prst="rect">
            <a:avLst/>
          </a:prstGeom>
          <a:noFill/>
          <a:ln>
            <a:noFill/>
          </a:ln>
        </p:spPr>
      </p:pic>
      <p:pic>
        <p:nvPicPr>
          <p:cNvPr id="495" name="Google Shape;495;g1ed4c2fc655_0_191"/>
          <p:cNvPicPr preferRelativeResize="0"/>
          <p:nvPr/>
        </p:nvPicPr>
        <p:blipFill>
          <a:blip r:embed="rId6">
            <a:alphaModFix/>
          </a:blip>
          <a:stretch>
            <a:fillRect/>
          </a:stretch>
        </p:blipFill>
        <p:spPr>
          <a:xfrm>
            <a:off x="4831925" y="3004975"/>
            <a:ext cx="2933475" cy="2042901"/>
          </a:xfrm>
          <a:prstGeom prst="rect">
            <a:avLst/>
          </a:prstGeom>
          <a:noFill/>
          <a:ln>
            <a:noFill/>
          </a:ln>
        </p:spPr>
      </p:pic>
      <p:pic>
        <p:nvPicPr>
          <p:cNvPr id="496" name="Google Shape;496;g1ed4c2fc655_0_191"/>
          <p:cNvPicPr preferRelativeResize="0"/>
          <p:nvPr/>
        </p:nvPicPr>
        <p:blipFill>
          <a:blip r:embed="rId7">
            <a:alphaModFix/>
          </a:blip>
          <a:stretch>
            <a:fillRect/>
          </a:stretch>
        </p:blipFill>
        <p:spPr>
          <a:xfrm>
            <a:off x="4727300" y="2973975"/>
            <a:ext cx="3039699" cy="21008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ed4c2fc655_12_31"/>
          <p:cNvSpPr txBox="1">
            <a:spLocks noGrp="1"/>
          </p:cNvSpPr>
          <p:nvPr>
            <p:ph type="subTitle" idx="1"/>
          </p:nvPr>
        </p:nvSpPr>
        <p:spPr>
          <a:xfrm>
            <a:off x="576675" y="110075"/>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pic>
        <p:nvPicPr>
          <p:cNvPr id="502" name="Google Shape;502;g1ed4c2fc655_12_31" descr="Texto&#10;&#10;Descripción generada automáticamente"/>
          <p:cNvPicPr preferRelativeResize="0"/>
          <p:nvPr/>
        </p:nvPicPr>
        <p:blipFill>
          <a:blip r:embed="rId3">
            <a:alphaModFix/>
          </a:blip>
          <a:stretch>
            <a:fillRect/>
          </a:stretch>
        </p:blipFill>
        <p:spPr>
          <a:xfrm>
            <a:off x="2038525" y="546500"/>
            <a:ext cx="3900600" cy="3358774"/>
          </a:xfrm>
          <a:prstGeom prst="rect">
            <a:avLst/>
          </a:prstGeom>
          <a:noFill/>
          <a:ln>
            <a:noFill/>
          </a:ln>
        </p:spPr>
      </p:pic>
      <p:pic>
        <p:nvPicPr>
          <p:cNvPr id="503" name="Google Shape;503;g1ed4c2fc655_12_31" descr="Texto&#10;&#10;Descripción generada automáticamente"/>
          <p:cNvPicPr preferRelativeResize="0"/>
          <p:nvPr/>
        </p:nvPicPr>
        <p:blipFill>
          <a:blip r:embed="rId4">
            <a:alphaModFix/>
          </a:blip>
          <a:stretch>
            <a:fillRect/>
          </a:stretch>
        </p:blipFill>
        <p:spPr>
          <a:xfrm>
            <a:off x="874050" y="3969138"/>
            <a:ext cx="5619750" cy="1085850"/>
          </a:xfrm>
          <a:prstGeom prst="rect">
            <a:avLst/>
          </a:prstGeom>
          <a:noFill/>
          <a:ln>
            <a:noFill/>
          </a:ln>
        </p:spPr>
      </p:pic>
      <p:sp>
        <p:nvSpPr>
          <p:cNvPr id="504" name="Google Shape;504;g1ed4c2fc655_12_31"/>
          <p:cNvSpPr txBox="1"/>
          <p:nvPr/>
        </p:nvSpPr>
        <p:spPr>
          <a:xfrm>
            <a:off x="536500" y="546500"/>
            <a:ext cx="2155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1"/>
                </a:solidFill>
              </a:rPr>
              <a:t>ingreso al sistema:</a:t>
            </a:r>
            <a:endParaRPr>
              <a:solidFill>
                <a:schemeClr val="lt2"/>
              </a:solidFill>
              <a:latin typeface="Poppins"/>
              <a:ea typeface="Poppins"/>
              <a:cs typeface="Poppins"/>
              <a:sym typeface="Poppins"/>
            </a:endParaRPr>
          </a:p>
        </p:txBody>
      </p:sp>
      <p:sp>
        <p:nvSpPr>
          <p:cNvPr id="505" name="Google Shape;505;g1ed4c2fc655_12_31"/>
          <p:cNvSpPr txBox="1"/>
          <p:nvPr/>
        </p:nvSpPr>
        <p:spPr>
          <a:xfrm>
            <a:off x="737425" y="3672475"/>
            <a:ext cx="8943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1"/>
                </a:solidFill>
              </a:rPr>
              <a:t>Update:</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
          <p:cNvSpPr txBox="1"/>
          <p:nvPr/>
        </p:nvSpPr>
        <p:spPr>
          <a:xfrm>
            <a:off x="1139921" y="887542"/>
            <a:ext cx="4028071" cy="64740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b="0" i="0" u="none" strike="noStrike" cap="none">
                <a:solidFill>
                  <a:srgbClr val="000000"/>
                </a:solidFill>
                <a:latin typeface="Play"/>
                <a:ea typeface="Play"/>
                <a:cs typeface="Play"/>
                <a:sym typeface="Play"/>
              </a:rPr>
              <a:t>PRESENTADO POR (GRUPO 2):</a:t>
            </a:r>
            <a:endParaRPr/>
          </a:p>
        </p:txBody>
      </p:sp>
      <p:sp>
        <p:nvSpPr>
          <p:cNvPr id="301" name="Google Shape;301;p2"/>
          <p:cNvSpPr txBox="1"/>
          <p:nvPr/>
        </p:nvSpPr>
        <p:spPr>
          <a:xfrm>
            <a:off x="938890" y="1400373"/>
            <a:ext cx="4653644"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Lic.Eduardo Samaniego </a:t>
            </a:r>
            <a:r>
              <a:rPr lang="en" sz="2800" b="0" i="0" u="none" strike="noStrike" cap="none" dirty="0">
                <a:solidFill>
                  <a:srgbClr val="000000"/>
                </a:solidFill>
                <a:latin typeface="Arial"/>
                <a:ea typeface="Arial"/>
                <a:cs typeface="Arial"/>
                <a:sym typeface="Arial"/>
              </a:rPr>
              <a:t> </a:t>
            </a:r>
            <a:endParaRPr sz="32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Lic.Ricardo Guardado </a:t>
            </a:r>
            <a:r>
              <a:rPr lang="en" sz="2800" b="0" i="0" u="none" strike="noStrike" cap="none" dirty="0">
                <a:solidFill>
                  <a:srgbClr val="000000"/>
                </a:solidFill>
                <a:latin typeface="Arial"/>
                <a:ea typeface="Arial"/>
                <a:cs typeface="Arial"/>
                <a:sym typeface="Arial"/>
              </a:rPr>
              <a:t> </a:t>
            </a:r>
            <a:endParaRPr sz="32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Lic.Boris De León</a:t>
            </a:r>
            <a:endParaRPr sz="32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Lic.Alan Quiroz</a:t>
            </a:r>
            <a:endParaRPr sz="32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Lic.Luis Sánchez</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Lic.Azael Acosta </a:t>
            </a:r>
            <a:endParaRPr sz="3200" b="0" i="0" u="none" strike="noStrike" cap="none" dirty="0">
              <a:solidFill>
                <a:srgbClr val="000000"/>
              </a:solidFill>
              <a:latin typeface="Quattrocento Sans"/>
              <a:ea typeface="Quattrocento Sans"/>
              <a:cs typeface="Quattrocento Sans"/>
              <a:sym typeface="Quattrocento Sans"/>
            </a:endParaRPr>
          </a:p>
        </p:txBody>
      </p:sp>
      <p:sp>
        <p:nvSpPr>
          <p:cNvPr id="302" name="Google Shape;302;p2"/>
          <p:cNvSpPr txBox="1"/>
          <p:nvPr/>
        </p:nvSpPr>
        <p:spPr>
          <a:xfrm>
            <a:off x="4792435" y="4376246"/>
            <a:ext cx="231832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0" i="0" u="none" strike="noStrike" cap="none">
                <a:solidFill>
                  <a:srgbClr val="000000"/>
                </a:solidFill>
                <a:latin typeface="Arial"/>
                <a:ea typeface="Arial"/>
                <a:cs typeface="Arial"/>
                <a:sym typeface="Arial"/>
              </a:rPr>
              <a:t>Grupo: 1S3122</a:t>
            </a:r>
            <a:endParaRPr sz="2400" b="0" i="0" u="none" strike="noStrike" cap="none">
              <a:solidFill>
                <a:srgbClr val="000000"/>
              </a:solidFill>
              <a:latin typeface="Arial"/>
              <a:ea typeface="Arial"/>
              <a:cs typeface="Arial"/>
              <a:sym typeface="Arial"/>
            </a:endParaRPr>
          </a:p>
        </p:txBody>
      </p:sp>
      <p:sp>
        <p:nvSpPr>
          <p:cNvPr id="303" name="Google Shape;303;p2"/>
          <p:cNvSpPr txBox="1"/>
          <p:nvPr/>
        </p:nvSpPr>
        <p:spPr>
          <a:xfrm>
            <a:off x="5290457" y="1394131"/>
            <a:ext cx="2318326"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8-964-2469</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8-999-1102</a:t>
            </a:r>
            <a:r>
              <a:rPr lang="en" sz="28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8-997-94</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8-1009-2330</a:t>
            </a:r>
            <a:r>
              <a:rPr lang="en" sz="28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8-976-1365</a:t>
            </a:r>
            <a:r>
              <a:rPr lang="en" sz="28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r>
              <a:rPr lang="en" sz="2800" b="1" i="0" u="none" strike="noStrike" cap="none" dirty="0">
                <a:solidFill>
                  <a:srgbClr val="000000"/>
                </a:solidFill>
                <a:latin typeface="Arial"/>
                <a:ea typeface="Arial"/>
                <a:cs typeface="Arial"/>
                <a:sym typeface="Arial"/>
              </a:rPr>
              <a:t>8-1001-717</a:t>
            </a:r>
            <a:endParaRPr sz="2800" b="0" i="0" u="none" strike="noStrike" cap="none" dirty="0">
              <a:solidFill>
                <a:srgbClr val="000000"/>
              </a:solidFill>
              <a:latin typeface="Arial"/>
              <a:ea typeface="Arial"/>
              <a:cs typeface="Arial"/>
              <a:sym typeface="Arial"/>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g1ed4c2fc655_12_48" descr="Texto&#10;&#10;Descripción generada automáticamente"/>
          <p:cNvPicPr preferRelativeResize="0"/>
          <p:nvPr/>
        </p:nvPicPr>
        <p:blipFill>
          <a:blip r:embed="rId3">
            <a:alphaModFix/>
          </a:blip>
          <a:stretch>
            <a:fillRect/>
          </a:stretch>
        </p:blipFill>
        <p:spPr>
          <a:xfrm>
            <a:off x="1201000" y="562525"/>
            <a:ext cx="5280575" cy="2162775"/>
          </a:xfrm>
          <a:prstGeom prst="rect">
            <a:avLst/>
          </a:prstGeom>
          <a:noFill/>
          <a:ln>
            <a:noFill/>
          </a:ln>
        </p:spPr>
      </p:pic>
      <p:pic>
        <p:nvPicPr>
          <p:cNvPr id="511" name="Google Shape;511;g1ed4c2fc655_12_48" descr="Texto&#10;&#10;Descripción generada automáticamente"/>
          <p:cNvPicPr preferRelativeResize="0"/>
          <p:nvPr/>
        </p:nvPicPr>
        <p:blipFill>
          <a:blip r:embed="rId4">
            <a:alphaModFix/>
          </a:blip>
          <a:stretch>
            <a:fillRect/>
          </a:stretch>
        </p:blipFill>
        <p:spPr>
          <a:xfrm>
            <a:off x="1250524" y="2816950"/>
            <a:ext cx="5138674" cy="2162775"/>
          </a:xfrm>
          <a:prstGeom prst="rect">
            <a:avLst/>
          </a:prstGeom>
          <a:noFill/>
          <a:ln>
            <a:noFill/>
          </a:ln>
        </p:spPr>
      </p:pic>
      <p:sp>
        <p:nvSpPr>
          <p:cNvPr id="512" name="Google Shape;512;g1ed4c2fc655_12_48"/>
          <p:cNvSpPr txBox="1">
            <a:spLocks noGrp="1"/>
          </p:cNvSpPr>
          <p:nvPr>
            <p:ph type="subTitle" idx="1"/>
          </p:nvPr>
        </p:nvSpPr>
        <p:spPr>
          <a:xfrm>
            <a:off x="576675" y="110075"/>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
        <p:nvSpPr>
          <p:cNvPr id="513" name="Google Shape;513;g1ed4c2fc655_12_48"/>
          <p:cNvSpPr txBox="1"/>
          <p:nvPr/>
        </p:nvSpPr>
        <p:spPr>
          <a:xfrm>
            <a:off x="442000" y="602675"/>
            <a:ext cx="227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upgrade:</a:t>
            </a:r>
            <a:endParaRPr/>
          </a:p>
        </p:txBody>
      </p:sp>
      <p:sp>
        <p:nvSpPr>
          <p:cNvPr id="514" name="Google Shape;514;g1ed4c2fc655_12_48"/>
          <p:cNvSpPr txBox="1"/>
          <p:nvPr/>
        </p:nvSpPr>
        <p:spPr>
          <a:xfrm>
            <a:off x="-594750" y="2781575"/>
            <a:ext cx="20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Instalación de net-tools:</a:t>
            </a:r>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1ed4c2fc655_12_65"/>
          <p:cNvSpPr txBox="1">
            <a:spLocks noGrp="1"/>
          </p:cNvSpPr>
          <p:nvPr>
            <p:ph type="subTitle" idx="1"/>
          </p:nvPr>
        </p:nvSpPr>
        <p:spPr>
          <a:xfrm>
            <a:off x="576675" y="110075"/>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grpSp>
        <p:nvGrpSpPr>
          <p:cNvPr id="520" name="Google Shape;520;g1ed4c2fc655_12_65"/>
          <p:cNvGrpSpPr/>
          <p:nvPr/>
        </p:nvGrpSpPr>
        <p:grpSpPr>
          <a:xfrm>
            <a:off x="321475" y="562525"/>
            <a:ext cx="6803275" cy="2965600"/>
            <a:chOff x="321475" y="562525"/>
            <a:chExt cx="6803275" cy="2965600"/>
          </a:xfrm>
        </p:grpSpPr>
        <p:pic>
          <p:nvPicPr>
            <p:cNvPr id="521" name="Google Shape;521;g1ed4c2fc655_12_65" descr="Texto&#10;&#10;Descripción generada automáticamente"/>
            <p:cNvPicPr preferRelativeResize="0"/>
            <p:nvPr/>
          </p:nvPicPr>
          <p:blipFill>
            <a:blip r:embed="rId3">
              <a:alphaModFix/>
            </a:blip>
            <a:stretch>
              <a:fillRect/>
            </a:stretch>
          </p:blipFill>
          <p:spPr>
            <a:xfrm>
              <a:off x="1619350" y="562525"/>
              <a:ext cx="5505400" cy="2965600"/>
            </a:xfrm>
            <a:prstGeom prst="rect">
              <a:avLst/>
            </a:prstGeom>
            <a:noFill/>
            <a:ln>
              <a:noFill/>
            </a:ln>
          </p:spPr>
        </p:pic>
        <p:sp>
          <p:nvSpPr>
            <p:cNvPr id="522" name="Google Shape;522;g1ed4c2fc655_12_65"/>
            <p:cNvSpPr txBox="1"/>
            <p:nvPr/>
          </p:nvSpPr>
          <p:spPr>
            <a:xfrm>
              <a:off x="321475" y="602675"/>
              <a:ext cx="153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Ingreso por ssh:</a:t>
              </a:r>
              <a:endParaRPr/>
            </a:p>
          </p:txBody>
        </p:sp>
      </p:grpSp>
      <p:grpSp>
        <p:nvGrpSpPr>
          <p:cNvPr id="523" name="Google Shape;523;g1ed4c2fc655_12_65"/>
          <p:cNvGrpSpPr/>
          <p:nvPr/>
        </p:nvGrpSpPr>
        <p:grpSpPr>
          <a:xfrm>
            <a:off x="1551125" y="3821400"/>
            <a:ext cx="5526018" cy="855382"/>
            <a:chOff x="1551125" y="3821400"/>
            <a:chExt cx="5526018" cy="855382"/>
          </a:xfrm>
        </p:grpSpPr>
        <p:pic>
          <p:nvPicPr>
            <p:cNvPr id="524" name="Google Shape;524;g1ed4c2fc655_12_65" descr="Texto&#10;&#10;Descripción generada automáticamente con confianza media"/>
            <p:cNvPicPr preferRelativeResize="0"/>
            <p:nvPr/>
          </p:nvPicPr>
          <p:blipFill>
            <a:blip r:embed="rId4">
              <a:alphaModFix/>
            </a:blip>
            <a:stretch>
              <a:fillRect/>
            </a:stretch>
          </p:blipFill>
          <p:spPr>
            <a:xfrm>
              <a:off x="1666943" y="4086232"/>
              <a:ext cx="5410201" cy="590550"/>
            </a:xfrm>
            <a:prstGeom prst="rect">
              <a:avLst/>
            </a:prstGeom>
            <a:noFill/>
            <a:ln>
              <a:noFill/>
            </a:ln>
          </p:spPr>
        </p:pic>
        <p:sp>
          <p:nvSpPr>
            <p:cNvPr id="525" name="Google Shape;525;g1ed4c2fc655_12_65"/>
            <p:cNvSpPr txBox="1"/>
            <p:nvPr/>
          </p:nvSpPr>
          <p:spPr>
            <a:xfrm>
              <a:off x="1551125" y="38214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Entramos a el configurador:</a:t>
              </a:r>
              <a:endParaRPr/>
            </a:p>
          </p:txBody>
        </p:sp>
      </p:grpSp>
      <p:grpSp>
        <p:nvGrpSpPr>
          <p:cNvPr id="526" name="Google Shape;526;g1ed4c2fc655_12_65"/>
          <p:cNvGrpSpPr/>
          <p:nvPr/>
        </p:nvGrpSpPr>
        <p:grpSpPr>
          <a:xfrm>
            <a:off x="417875" y="640863"/>
            <a:ext cx="7509150" cy="4035925"/>
            <a:chOff x="-297375" y="3596363"/>
            <a:chExt cx="7509150" cy="4035925"/>
          </a:xfrm>
        </p:grpSpPr>
        <p:pic>
          <p:nvPicPr>
            <p:cNvPr id="527" name="Google Shape;527;g1ed4c2fc655_12_65"/>
            <p:cNvPicPr preferRelativeResize="0"/>
            <p:nvPr/>
          </p:nvPicPr>
          <p:blipFill>
            <a:blip r:embed="rId5">
              <a:alphaModFix/>
            </a:blip>
            <a:stretch>
              <a:fillRect/>
            </a:stretch>
          </p:blipFill>
          <p:spPr>
            <a:xfrm>
              <a:off x="101600" y="3596363"/>
              <a:ext cx="7110175" cy="4035925"/>
            </a:xfrm>
            <a:prstGeom prst="rect">
              <a:avLst/>
            </a:prstGeom>
            <a:noFill/>
            <a:ln>
              <a:noFill/>
            </a:ln>
          </p:spPr>
        </p:pic>
        <p:sp>
          <p:nvSpPr>
            <p:cNvPr id="528" name="Google Shape;528;g1ed4c2fc655_12_65"/>
            <p:cNvSpPr txBox="1"/>
            <p:nvPr/>
          </p:nvSpPr>
          <p:spPr>
            <a:xfrm>
              <a:off x="-297375" y="3821400"/>
              <a:ext cx="20655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1"/>
                  </a:solidFill>
                </a:rPr>
                <a:t> IP:</a:t>
              </a:r>
              <a:endParaRPr>
                <a:solidFill>
                  <a:schemeClr val="lt2"/>
                </a:solidFill>
                <a:latin typeface="Poppins"/>
                <a:ea typeface="Poppins"/>
                <a:cs typeface="Poppins"/>
                <a:sym typeface="Poppins"/>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1ed4c2fc655_12_83"/>
          <p:cNvSpPr/>
          <p:nvPr/>
        </p:nvSpPr>
        <p:spPr>
          <a:xfrm>
            <a:off x="4102196" y="3031871"/>
            <a:ext cx="367777" cy="34641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g1ed4c2fc655_12_83"/>
          <p:cNvSpPr txBox="1">
            <a:spLocks noGrp="1"/>
          </p:cNvSpPr>
          <p:nvPr>
            <p:ph type="subTitle" idx="1"/>
          </p:nvPr>
        </p:nvSpPr>
        <p:spPr>
          <a:xfrm>
            <a:off x="576675" y="110075"/>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grpSp>
        <p:nvGrpSpPr>
          <p:cNvPr id="535" name="Google Shape;535;g1ed4c2fc655_12_83"/>
          <p:cNvGrpSpPr/>
          <p:nvPr/>
        </p:nvGrpSpPr>
        <p:grpSpPr>
          <a:xfrm>
            <a:off x="1358200" y="715275"/>
            <a:ext cx="5793877" cy="940323"/>
            <a:chOff x="1358200" y="715275"/>
            <a:chExt cx="5793877" cy="940323"/>
          </a:xfrm>
        </p:grpSpPr>
        <p:pic>
          <p:nvPicPr>
            <p:cNvPr id="536" name="Google Shape;536;g1ed4c2fc655_12_83" descr="Texto&#10;&#10;Descripción generada automáticamente"/>
            <p:cNvPicPr preferRelativeResize="0"/>
            <p:nvPr/>
          </p:nvPicPr>
          <p:blipFill>
            <a:blip r:embed="rId3">
              <a:alphaModFix/>
            </a:blip>
            <a:stretch>
              <a:fillRect/>
            </a:stretch>
          </p:blipFill>
          <p:spPr>
            <a:xfrm>
              <a:off x="1420102" y="1003373"/>
              <a:ext cx="5731975" cy="652225"/>
            </a:xfrm>
            <a:prstGeom prst="rect">
              <a:avLst/>
            </a:prstGeom>
            <a:noFill/>
            <a:ln>
              <a:noFill/>
            </a:ln>
          </p:spPr>
        </p:pic>
        <p:sp>
          <p:nvSpPr>
            <p:cNvPr id="537" name="Google Shape;537;g1ed4c2fc655_12_83"/>
            <p:cNvSpPr txBox="1"/>
            <p:nvPr/>
          </p:nvSpPr>
          <p:spPr>
            <a:xfrm>
              <a:off x="1358200" y="715275"/>
              <a:ext cx="237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Aplicamos la configuración:</a:t>
              </a:r>
              <a:endParaRPr/>
            </a:p>
          </p:txBody>
        </p:sp>
      </p:grpSp>
      <p:grpSp>
        <p:nvGrpSpPr>
          <p:cNvPr id="538" name="Google Shape;538;g1ed4c2fc655_12_83"/>
          <p:cNvGrpSpPr/>
          <p:nvPr/>
        </p:nvGrpSpPr>
        <p:grpSpPr>
          <a:xfrm>
            <a:off x="1638750" y="1768200"/>
            <a:ext cx="5550339" cy="2796676"/>
            <a:chOff x="1638750" y="1768200"/>
            <a:chExt cx="5550339" cy="2796676"/>
          </a:xfrm>
        </p:grpSpPr>
        <p:pic>
          <p:nvPicPr>
            <p:cNvPr id="539" name="Google Shape;539;g1ed4c2fc655_12_83" descr="Texto&#10;&#10;Descripción generada automáticamente"/>
            <p:cNvPicPr preferRelativeResize="0"/>
            <p:nvPr/>
          </p:nvPicPr>
          <p:blipFill>
            <a:blip r:embed="rId4">
              <a:alphaModFix/>
            </a:blip>
            <a:stretch>
              <a:fillRect/>
            </a:stretch>
          </p:blipFill>
          <p:spPr>
            <a:xfrm>
              <a:off x="1703889" y="2056301"/>
              <a:ext cx="5485200" cy="2508575"/>
            </a:xfrm>
            <a:prstGeom prst="rect">
              <a:avLst/>
            </a:prstGeom>
            <a:noFill/>
            <a:ln>
              <a:noFill/>
            </a:ln>
          </p:spPr>
        </p:pic>
        <p:sp>
          <p:nvSpPr>
            <p:cNvPr id="540" name="Google Shape;540;g1ed4c2fc655_12_83"/>
            <p:cNvSpPr txBox="1"/>
            <p:nvPr/>
          </p:nvSpPr>
          <p:spPr>
            <a:xfrm>
              <a:off x="1638750" y="17682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Viendo la interfaz de ip: </a:t>
              </a:r>
              <a:endParaRPr/>
            </a:p>
          </p:txBody>
        </p:sp>
      </p:grpSp>
      <p:grpSp>
        <p:nvGrpSpPr>
          <p:cNvPr id="541" name="Google Shape;541;g1ed4c2fc655_12_83"/>
          <p:cNvGrpSpPr/>
          <p:nvPr/>
        </p:nvGrpSpPr>
        <p:grpSpPr>
          <a:xfrm>
            <a:off x="974950" y="554551"/>
            <a:ext cx="5685862" cy="2160676"/>
            <a:chOff x="-1020650" y="856451"/>
            <a:chExt cx="5685862" cy="2160676"/>
          </a:xfrm>
        </p:grpSpPr>
        <p:pic>
          <p:nvPicPr>
            <p:cNvPr id="542" name="Google Shape;542;g1ed4c2fc655_12_83" descr="Interfaz de usuario gráfica, Texto, Aplicación&#10;&#10;Descripción generada automáticamente"/>
            <p:cNvPicPr preferRelativeResize="0"/>
            <p:nvPr/>
          </p:nvPicPr>
          <p:blipFill>
            <a:blip r:embed="rId5">
              <a:alphaModFix/>
            </a:blip>
            <a:stretch>
              <a:fillRect/>
            </a:stretch>
          </p:blipFill>
          <p:spPr>
            <a:xfrm>
              <a:off x="295985" y="856451"/>
              <a:ext cx="4369226" cy="2160676"/>
            </a:xfrm>
            <a:prstGeom prst="rect">
              <a:avLst/>
            </a:prstGeom>
            <a:noFill/>
            <a:ln>
              <a:noFill/>
            </a:ln>
          </p:spPr>
        </p:pic>
        <p:sp>
          <p:nvSpPr>
            <p:cNvPr id="543" name="Google Shape;543;g1ed4c2fc655_12_83"/>
            <p:cNvSpPr txBox="1"/>
            <p:nvPr/>
          </p:nvSpPr>
          <p:spPr>
            <a:xfrm>
              <a:off x="-1020650" y="908388"/>
              <a:ext cx="1808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accent1"/>
                  </a:solidFill>
                </a:rPr>
                <a:t>Ingresando</a:t>
              </a:r>
              <a:endParaRPr sz="1200" b="1">
                <a:solidFill>
                  <a:schemeClr val="accent1"/>
                </a:solidFill>
              </a:endParaRPr>
            </a:p>
            <a:p>
              <a:pPr marL="0" lvl="0" indent="0" algn="ctr" rtl="0">
                <a:spcBef>
                  <a:spcPts val="0"/>
                </a:spcBef>
                <a:spcAft>
                  <a:spcPts val="0"/>
                </a:spcAft>
                <a:buNone/>
              </a:pPr>
              <a:r>
                <a:rPr lang="en" sz="1200" b="1">
                  <a:solidFill>
                    <a:schemeClr val="accent1"/>
                  </a:solidFill>
                </a:rPr>
                <a:t> a la base:</a:t>
              </a:r>
              <a:endParaRPr/>
            </a:p>
          </p:txBody>
        </p:sp>
      </p:grpSp>
      <p:grpSp>
        <p:nvGrpSpPr>
          <p:cNvPr id="544" name="Google Shape;544;g1ed4c2fc655_12_83"/>
          <p:cNvGrpSpPr/>
          <p:nvPr/>
        </p:nvGrpSpPr>
        <p:grpSpPr>
          <a:xfrm>
            <a:off x="271075" y="2754350"/>
            <a:ext cx="6707859" cy="2268600"/>
            <a:chOff x="-2105600" y="3327175"/>
            <a:chExt cx="6707859" cy="2268600"/>
          </a:xfrm>
        </p:grpSpPr>
        <p:pic>
          <p:nvPicPr>
            <p:cNvPr id="545" name="Google Shape;545;g1ed4c2fc655_12_83" descr="Texto&#10;&#10;Descripción generada automáticamente"/>
            <p:cNvPicPr preferRelativeResize="0"/>
            <p:nvPr/>
          </p:nvPicPr>
          <p:blipFill>
            <a:blip r:embed="rId6">
              <a:alphaModFix/>
            </a:blip>
            <a:stretch>
              <a:fillRect/>
            </a:stretch>
          </p:blipFill>
          <p:spPr>
            <a:xfrm>
              <a:off x="-282675" y="3327175"/>
              <a:ext cx="4884934" cy="2268600"/>
            </a:xfrm>
            <a:prstGeom prst="rect">
              <a:avLst/>
            </a:prstGeom>
            <a:noFill/>
            <a:ln>
              <a:noFill/>
            </a:ln>
          </p:spPr>
        </p:pic>
        <p:sp>
          <p:nvSpPr>
            <p:cNvPr id="546" name="Google Shape;546;g1ed4c2fc655_12_83"/>
            <p:cNvSpPr txBox="1"/>
            <p:nvPr/>
          </p:nvSpPr>
          <p:spPr>
            <a:xfrm>
              <a:off x="-2105600" y="3536175"/>
              <a:ext cx="2475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accent1"/>
                  </a:solidFill>
                </a:rPr>
                <a:t>Instalacion del </a:t>
              </a:r>
              <a:endParaRPr sz="1200" b="1">
                <a:solidFill>
                  <a:schemeClr val="accent1"/>
                </a:solidFill>
              </a:endParaRPr>
            </a:p>
            <a:p>
              <a:pPr marL="0" lvl="0" indent="0" algn="ctr" rtl="0">
                <a:spcBef>
                  <a:spcPts val="0"/>
                </a:spcBef>
                <a:spcAft>
                  <a:spcPts val="0"/>
                </a:spcAft>
                <a:buNone/>
              </a:pPr>
              <a:r>
                <a:rPr lang="en" sz="1200" b="1">
                  <a:solidFill>
                    <a:schemeClr val="accent1"/>
                  </a:solidFill>
                </a:rPr>
                <a:t>mariadb server:</a:t>
              </a: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38"/>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4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g1ed4c2fc655_12_123" descr="Texto&#10;&#10;Descripción generada automáticamente"/>
          <p:cNvPicPr preferRelativeResize="0"/>
          <p:nvPr/>
        </p:nvPicPr>
        <p:blipFill>
          <a:blip r:embed="rId3">
            <a:alphaModFix/>
          </a:blip>
          <a:stretch>
            <a:fillRect/>
          </a:stretch>
        </p:blipFill>
        <p:spPr>
          <a:xfrm>
            <a:off x="1579937" y="558075"/>
            <a:ext cx="5725450" cy="2712875"/>
          </a:xfrm>
          <a:prstGeom prst="rect">
            <a:avLst/>
          </a:prstGeom>
          <a:noFill/>
          <a:ln>
            <a:noFill/>
          </a:ln>
        </p:spPr>
      </p:pic>
      <p:pic>
        <p:nvPicPr>
          <p:cNvPr id="552" name="Google Shape;552;g1ed4c2fc655_12_123"/>
          <p:cNvPicPr preferRelativeResize="0"/>
          <p:nvPr/>
        </p:nvPicPr>
        <p:blipFill>
          <a:blip r:embed="rId4">
            <a:alphaModFix/>
          </a:blip>
          <a:stretch>
            <a:fillRect/>
          </a:stretch>
        </p:blipFill>
        <p:spPr>
          <a:xfrm>
            <a:off x="1330788" y="3672500"/>
            <a:ext cx="6223724" cy="966225"/>
          </a:xfrm>
          <a:prstGeom prst="rect">
            <a:avLst/>
          </a:prstGeom>
          <a:noFill/>
          <a:ln>
            <a:noFill/>
          </a:ln>
        </p:spPr>
      </p:pic>
      <p:sp>
        <p:nvSpPr>
          <p:cNvPr id="553" name="Google Shape;553;g1ed4c2fc655_12_123"/>
          <p:cNvSpPr txBox="1">
            <a:spLocks noGrp="1"/>
          </p:cNvSpPr>
          <p:nvPr>
            <p:ph type="subTitle" idx="1"/>
          </p:nvPr>
        </p:nvSpPr>
        <p:spPr>
          <a:xfrm>
            <a:off x="576675" y="110075"/>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
        <p:nvSpPr>
          <p:cNvPr id="554" name="Google Shape;554;g1ed4c2fc655_12_123"/>
          <p:cNvSpPr txBox="1"/>
          <p:nvPr/>
        </p:nvSpPr>
        <p:spPr>
          <a:xfrm>
            <a:off x="64300" y="4902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Instalación segura:</a:t>
            </a:r>
            <a:endParaRPr/>
          </a:p>
        </p:txBody>
      </p:sp>
      <p:sp>
        <p:nvSpPr>
          <p:cNvPr id="555" name="Google Shape;555;g1ed4c2fc655_12_123"/>
          <p:cNvSpPr txBox="1"/>
          <p:nvPr/>
        </p:nvSpPr>
        <p:spPr>
          <a:xfrm>
            <a:off x="1330800" y="33834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Cambiando la password:</a:t>
            </a:r>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1ed4c2fc655_12_141" descr="Texto&#10;&#10;Descripción generada automáticamente"/>
          <p:cNvPicPr preferRelativeResize="0"/>
          <p:nvPr/>
        </p:nvPicPr>
        <p:blipFill>
          <a:blip r:embed="rId3">
            <a:alphaModFix/>
          </a:blip>
          <a:stretch>
            <a:fillRect/>
          </a:stretch>
        </p:blipFill>
        <p:spPr>
          <a:xfrm>
            <a:off x="1940743" y="913407"/>
            <a:ext cx="5505450" cy="723900"/>
          </a:xfrm>
          <a:prstGeom prst="rect">
            <a:avLst/>
          </a:prstGeom>
          <a:noFill/>
          <a:ln>
            <a:noFill/>
          </a:ln>
        </p:spPr>
      </p:pic>
      <p:pic>
        <p:nvPicPr>
          <p:cNvPr id="561" name="Google Shape;561;g1ed4c2fc655_12_141" descr="Texto&#10;&#10;Descripción generada automáticamente"/>
          <p:cNvPicPr preferRelativeResize="0"/>
          <p:nvPr/>
        </p:nvPicPr>
        <p:blipFill>
          <a:blip r:embed="rId4">
            <a:alphaModFix/>
          </a:blip>
          <a:stretch>
            <a:fillRect/>
          </a:stretch>
        </p:blipFill>
        <p:spPr>
          <a:xfrm>
            <a:off x="1883600" y="2004238"/>
            <a:ext cx="5619749" cy="1790700"/>
          </a:xfrm>
          <a:prstGeom prst="rect">
            <a:avLst/>
          </a:prstGeom>
          <a:noFill/>
          <a:ln>
            <a:noFill/>
          </a:ln>
        </p:spPr>
      </p:pic>
      <p:pic>
        <p:nvPicPr>
          <p:cNvPr id="562" name="Google Shape;562;g1ed4c2fc655_12_141" descr="Texto&#10;&#10;Descripción generada automáticamente"/>
          <p:cNvPicPr preferRelativeResize="0"/>
          <p:nvPr/>
        </p:nvPicPr>
        <p:blipFill>
          <a:blip r:embed="rId5">
            <a:alphaModFix/>
          </a:blip>
          <a:stretch>
            <a:fillRect/>
          </a:stretch>
        </p:blipFill>
        <p:spPr>
          <a:xfrm>
            <a:off x="1883600" y="4191100"/>
            <a:ext cx="5619750" cy="400050"/>
          </a:xfrm>
          <a:prstGeom prst="rect">
            <a:avLst/>
          </a:prstGeom>
          <a:noFill/>
          <a:ln>
            <a:noFill/>
          </a:ln>
        </p:spPr>
      </p:pic>
      <p:sp>
        <p:nvSpPr>
          <p:cNvPr id="563" name="Google Shape;563;g1ed4c2fc655_12_141"/>
          <p:cNvSpPr txBox="1">
            <a:spLocks noGrp="1"/>
          </p:cNvSpPr>
          <p:nvPr>
            <p:ph type="subTitle" idx="1"/>
          </p:nvPr>
        </p:nvSpPr>
        <p:spPr>
          <a:xfrm>
            <a:off x="785625" y="126150"/>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
        <p:nvSpPr>
          <p:cNvPr id="564" name="Google Shape;564;g1ed4c2fc655_12_141"/>
          <p:cNvSpPr txBox="1"/>
          <p:nvPr/>
        </p:nvSpPr>
        <p:spPr>
          <a:xfrm>
            <a:off x="1940750" y="6590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Terminando configuración:</a:t>
            </a:r>
            <a:endParaRPr/>
          </a:p>
        </p:txBody>
      </p:sp>
      <p:sp>
        <p:nvSpPr>
          <p:cNvPr id="565" name="Google Shape;565;g1ed4c2fc655_12_141"/>
          <p:cNvSpPr txBox="1"/>
          <p:nvPr/>
        </p:nvSpPr>
        <p:spPr>
          <a:xfrm>
            <a:off x="1883600" y="17439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Entrando al mariadb:</a:t>
            </a:r>
            <a:endParaRPr/>
          </a:p>
        </p:txBody>
      </p:sp>
      <p:sp>
        <p:nvSpPr>
          <p:cNvPr id="566" name="Google Shape;566;g1ed4c2fc655_12_141"/>
          <p:cNvSpPr txBox="1"/>
          <p:nvPr/>
        </p:nvSpPr>
        <p:spPr>
          <a:xfrm>
            <a:off x="1800225" y="39138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Creando la base de datos:</a:t>
            </a:r>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g1ed4c2fc655_12_171" descr="Texto&#10;&#10;Descripción generada automáticamente"/>
          <p:cNvPicPr preferRelativeResize="0"/>
          <p:nvPr/>
        </p:nvPicPr>
        <p:blipFill>
          <a:blip r:embed="rId3">
            <a:alphaModFix/>
          </a:blip>
          <a:stretch>
            <a:fillRect/>
          </a:stretch>
        </p:blipFill>
        <p:spPr>
          <a:xfrm>
            <a:off x="1919718" y="952307"/>
            <a:ext cx="5619749" cy="962025"/>
          </a:xfrm>
          <a:prstGeom prst="rect">
            <a:avLst/>
          </a:prstGeom>
          <a:noFill/>
          <a:ln>
            <a:noFill/>
          </a:ln>
        </p:spPr>
      </p:pic>
      <p:pic>
        <p:nvPicPr>
          <p:cNvPr id="572" name="Google Shape;572;g1ed4c2fc655_12_171" descr="Texto&#10;&#10;Descripción generada automáticamente"/>
          <p:cNvPicPr preferRelativeResize="0"/>
          <p:nvPr/>
        </p:nvPicPr>
        <p:blipFill>
          <a:blip r:embed="rId4">
            <a:alphaModFix/>
          </a:blip>
          <a:stretch>
            <a:fillRect/>
          </a:stretch>
        </p:blipFill>
        <p:spPr>
          <a:xfrm>
            <a:off x="1887568" y="2255920"/>
            <a:ext cx="5619751" cy="1162050"/>
          </a:xfrm>
          <a:prstGeom prst="rect">
            <a:avLst/>
          </a:prstGeom>
          <a:noFill/>
          <a:ln>
            <a:noFill/>
          </a:ln>
        </p:spPr>
      </p:pic>
      <p:pic>
        <p:nvPicPr>
          <p:cNvPr id="573" name="Google Shape;573;g1ed4c2fc655_12_171" descr="Texto&#10;&#10;Descripción generada automáticamente"/>
          <p:cNvPicPr preferRelativeResize="0"/>
          <p:nvPr/>
        </p:nvPicPr>
        <p:blipFill>
          <a:blip r:embed="rId5">
            <a:alphaModFix/>
          </a:blip>
          <a:stretch>
            <a:fillRect/>
          </a:stretch>
        </p:blipFill>
        <p:spPr>
          <a:xfrm>
            <a:off x="2015568" y="3860032"/>
            <a:ext cx="5010150" cy="723900"/>
          </a:xfrm>
          <a:prstGeom prst="rect">
            <a:avLst/>
          </a:prstGeom>
          <a:noFill/>
          <a:ln>
            <a:noFill/>
          </a:ln>
        </p:spPr>
      </p:pic>
      <p:sp>
        <p:nvSpPr>
          <p:cNvPr id="574" name="Google Shape;574;g1ed4c2fc655_12_171"/>
          <p:cNvSpPr txBox="1">
            <a:spLocks noGrp="1"/>
          </p:cNvSpPr>
          <p:nvPr>
            <p:ph type="subTitle" idx="1"/>
          </p:nvPr>
        </p:nvSpPr>
        <p:spPr>
          <a:xfrm>
            <a:off x="753475" y="118100"/>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
        <p:nvSpPr>
          <p:cNvPr id="575" name="Google Shape;575;g1ed4c2fc655_12_171"/>
          <p:cNvSpPr txBox="1"/>
          <p:nvPr/>
        </p:nvSpPr>
        <p:spPr>
          <a:xfrm>
            <a:off x="1960950" y="6992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Creando el usuario de base:</a:t>
            </a:r>
            <a:endParaRPr/>
          </a:p>
        </p:txBody>
      </p:sp>
      <p:sp>
        <p:nvSpPr>
          <p:cNvPr id="576" name="Google Shape;576;g1ed4c2fc655_12_171"/>
          <p:cNvSpPr txBox="1"/>
          <p:nvPr/>
        </p:nvSpPr>
        <p:spPr>
          <a:xfrm>
            <a:off x="1117100" y="1960975"/>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chemeClr val="accent1"/>
                </a:solidFill>
              </a:rPr>
              <a:t>Abriendo el puerto:</a:t>
            </a:r>
            <a:endParaRPr sz="1200" b="1">
              <a:solidFill>
                <a:schemeClr val="accent1"/>
              </a:solidFill>
            </a:endParaRPr>
          </a:p>
        </p:txBody>
      </p:sp>
      <p:sp>
        <p:nvSpPr>
          <p:cNvPr id="577" name="Google Shape;577;g1ed4c2fc655_12_171"/>
          <p:cNvSpPr txBox="1"/>
          <p:nvPr/>
        </p:nvSpPr>
        <p:spPr>
          <a:xfrm>
            <a:off x="1960950" y="35952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Configurando el mariadb:</a:t>
            </a:r>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g1ed4c2fc655_12_189" descr="Texto&#10;&#10;Descripción generada automáticamente"/>
          <p:cNvPicPr preferRelativeResize="0"/>
          <p:nvPr/>
        </p:nvPicPr>
        <p:blipFill>
          <a:blip r:embed="rId3">
            <a:alphaModFix/>
          </a:blip>
          <a:stretch>
            <a:fillRect/>
          </a:stretch>
        </p:blipFill>
        <p:spPr>
          <a:xfrm>
            <a:off x="1730999" y="905175"/>
            <a:ext cx="5682000" cy="884891"/>
          </a:xfrm>
          <a:prstGeom prst="rect">
            <a:avLst/>
          </a:prstGeom>
          <a:noFill/>
          <a:ln>
            <a:noFill/>
          </a:ln>
        </p:spPr>
      </p:pic>
      <p:pic>
        <p:nvPicPr>
          <p:cNvPr id="583" name="Google Shape;583;g1ed4c2fc655_12_189" descr="Texto&#10;&#10;Descripción generada automáticamente"/>
          <p:cNvPicPr preferRelativeResize="0"/>
          <p:nvPr/>
        </p:nvPicPr>
        <p:blipFill>
          <a:blip r:embed="rId4">
            <a:alphaModFix/>
          </a:blip>
          <a:stretch>
            <a:fillRect/>
          </a:stretch>
        </p:blipFill>
        <p:spPr>
          <a:xfrm>
            <a:off x="1638751" y="2092574"/>
            <a:ext cx="5866500" cy="733313"/>
          </a:xfrm>
          <a:prstGeom prst="rect">
            <a:avLst/>
          </a:prstGeom>
          <a:noFill/>
          <a:ln>
            <a:noFill/>
          </a:ln>
        </p:spPr>
      </p:pic>
      <p:pic>
        <p:nvPicPr>
          <p:cNvPr id="584" name="Google Shape;584;g1ed4c2fc655_12_189" descr="Texto&#10;&#10;Descripción generada automáticamente"/>
          <p:cNvPicPr preferRelativeResize="0"/>
          <p:nvPr/>
        </p:nvPicPr>
        <p:blipFill>
          <a:blip r:embed="rId5">
            <a:alphaModFix/>
          </a:blip>
          <a:stretch>
            <a:fillRect/>
          </a:stretch>
        </p:blipFill>
        <p:spPr>
          <a:xfrm>
            <a:off x="1679650" y="3098800"/>
            <a:ext cx="5635149" cy="1683075"/>
          </a:xfrm>
          <a:prstGeom prst="rect">
            <a:avLst/>
          </a:prstGeom>
          <a:noFill/>
          <a:ln>
            <a:noFill/>
          </a:ln>
        </p:spPr>
      </p:pic>
      <p:sp>
        <p:nvSpPr>
          <p:cNvPr id="585" name="Google Shape;585;g1ed4c2fc655_12_189"/>
          <p:cNvSpPr txBox="1"/>
          <p:nvPr/>
        </p:nvSpPr>
        <p:spPr>
          <a:xfrm>
            <a:off x="1731000" y="602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Comentando el bind-address:</a:t>
            </a:r>
            <a:endParaRPr/>
          </a:p>
        </p:txBody>
      </p:sp>
      <p:sp>
        <p:nvSpPr>
          <p:cNvPr id="586" name="Google Shape;586;g1ed4c2fc655_12_189"/>
          <p:cNvSpPr txBox="1"/>
          <p:nvPr/>
        </p:nvSpPr>
        <p:spPr>
          <a:xfrm>
            <a:off x="1638750" y="17900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Importando la base de datos:</a:t>
            </a:r>
            <a:endParaRPr/>
          </a:p>
        </p:txBody>
      </p:sp>
      <p:sp>
        <p:nvSpPr>
          <p:cNvPr id="587" name="Google Shape;587;g1ed4c2fc655_12_189"/>
          <p:cNvSpPr txBox="1"/>
          <p:nvPr/>
        </p:nvSpPr>
        <p:spPr>
          <a:xfrm>
            <a:off x="1679650" y="27887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Instalando el cliente:</a:t>
            </a:r>
            <a:endParaRPr/>
          </a:p>
        </p:txBody>
      </p:sp>
      <p:sp>
        <p:nvSpPr>
          <p:cNvPr id="588" name="Google Shape;588;g1ed4c2fc655_12_189"/>
          <p:cNvSpPr txBox="1">
            <a:spLocks noGrp="1"/>
          </p:cNvSpPr>
          <p:nvPr>
            <p:ph type="subTitle" idx="1"/>
          </p:nvPr>
        </p:nvSpPr>
        <p:spPr>
          <a:xfrm>
            <a:off x="753475" y="118100"/>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g1ed4c2fc655_12_207"/>
          <p:cNvGrpSpPr/>
          <p:nvPr/>
        </p:nvGrpSpPr>
        <p:grpSpPr>
          <a:xfrm>
            <a:off x="208975" y="317800"/>
            <a:ext cx="7172900" cy="2031800"/>
            <a:chOff x="208975" y="317800"/>
            <a:chExt cx="7172900" cy="2031800"/>
          </a:xfrm>
        </p:grpSpPr>
        <p:pic>
          <p:nvPicPr>
            <p:cNvPr id="594" name="Google Shape;594;g1ed4c2fc655_12_207" descr="Imagen que contiene Interfaz de usuario gráfica&#10;&#10;Descripción generada automáticamente"/>
            <p:cNvPicPr preferRelativeResize="0"/>
            <p:nvPr/>
          </p:nvPicPr>
          <p:blipFill>
            <a:blip r:embed="rId3">
              <a:alphaModFix/>
            </a:blip>
            <a:stretch>
              <a:fillRect/>
            </a:stretch>
          </p:blipFill>
          <p:spPr>
            <a:xfrm>
              <a:off x="1762125" y="558900"/>
              <a:ext cx="5619750" cy="1790700"/>
            </a:xfrm>
            <a:prstGeom prst="rect">
              <a:avLst/>
            </a:prstGeom>
            <a:noFill/>
            <a:ln>
              <a:noFill/>
            </a:ln>
          </p:spPr>
        </p:pic>
        <p:sp>
          <p:nvSpPr>
            <p:cNvPr id="595" name="Google Shape;595;g1ed4c2fc655_12_207"/>
            <p:cNvSpPr txBox="1"/>
            <p:nvPr/>
          </p:nvSpPr>
          <p:spPr>
            <a:xfrm>
              <a:off x="208975" y="317800"/>
              <a:ext cx="1840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accent1"/>
                  </a:solidFill>
                </a:rPr>
                <a:t>Cambiando el usuario </a:t>
              </a:r>
              <a:endParaRPr sz="1200" b="1">
                <a:solidFill>
                  <a:schemeClr val="accent1"/>
                </a:solidFill>
              </a:endParaRPr>
            </a:p>
            <a:p>
              <a:pPr marL="0" lvl="0" indent="0" algn="ctr" rtl="0">
                <a:spcBef>
                  <a:spcPts val="0"/>
                </a:spcBef>
                <a:spcAft>
                  <a:spcPts val="0"/>
                </a:spcAft>
                <a:buNone/>
              </a:pPr>
              <a:r>
                <a:rPr lang="en" sz="1200" b="1">
                  <a:solidFill>
                    <a:schemeClr val="accent1"/>
                  </a:solidFill>
                </a:rPr>
                <a:t>de base de datos:</a:t>
              </a:r>
              <a:endParaRPr/>
            </a:p>
          </p:txBody>
        </p:sp>
      </p:grpSp>
      <p:grpSp>
        <p:nvGrpSpPr>
          <p:cNvPr id="596" name="Google Shape;596;g1ed4c2fc655_12_207"/>
          <p:cNvGrpSpPr/>
          <p:nvPr/>
        </p:nvGrpSpPr>
        <p:grpSpPr>
          <a:xfrm>
            <a:off x="373750" y="2397850"/>
            <a:ext cx="6947103" cy="2109614"/>
            <a:chOff x="373750" y="2397850"/>
            <a:chExt cx="6947103" cy="2109614"/>
          </a:xfrm>
        </p:grpSpPr>
        <p:pic>
          <p:nvPicPr>
            <p:cNvPr id="597" name="Google Shape;597;g1ed4c2fc655_12_207" descr="Captura de pantalla de un celular&#10;&#10;Descripción generada automáticamente"/>
            <p:cNvPicPr preferRelativeResize="0"/>
            <p:nvPr/>
          </p:nvPicPr>
          <p:blipFill>
            <a:blip r:embed="rId4">
              <a:alphaModFix/>
            </a:blip>
            <a:stretch>
              <a:fillRect/>
            </a:stretch>
          </p:blipFill>
          <p:spPr>
            <a:xfrm>
              <a:off x="1675809" y="2560089"/>
              <a:ext cx="5645044" cy="1947375"/>
            </a:xfrm>
            <a:prstGeom prst="rect">
              <a:avLst/>
            </a:prstGeom>
            <a:noFill/>
            <a:ln>
              <a:noFill/>
            </a:ln>
          </p:spPr>
        </p:pic>
        <p:sp>
          <p:nvSpPr>
            <p:cNvPr id="598" name="Google Shape;598;g1ed4c2fc655_12_207"/>
            <p:cNvSpPr txBox="1"/>
            <p:nvPr/>
          </p:nvSpPr>
          <p:spPr>
            <a:xfrm>
              <a:off x="373750" y="2397850"/>
              <a:ext cx="138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Cambiando la ip </a:t>
              </a:r>
              <a:endParaRPr sz="1200" b="1">
                <a:solidFill>
                  <a:schemeClr val="accent1"/>
                </a:solidFill>
              </a:endParaRPr>
            </a:p>
            <a:p>
              <a:pPr marL="0" lvl="0" indent="0" algn="l" rtl="0">
                <a:spcBef>
                  <a:spcPts val="0"/>
                </a:spcBef>
                <a:spcAft>
                  <a:spcPts val="0"/>
                </a:spcAft>
                <a:buNone/>
              </a:pPr>
              <a:r>
                <a:rPr lang="en" sz="1200" b="1">
                  <a:solidFill>
                    <a:schemeClr val="accent1"/>
                  </a:solidFill>
                </a:rPr>
                <a:t>        del apache:</a:t>
              </a:r>
              <a:endParaRPr/>
            </a:p>
          </p:txBody>
        </p:sp>
      </p:grpSp>
      <p:grpSp>
        <p:nvGrpSpPr>
          <p:cNvPr id="599" name="Google Shape;599;g1ed4c2fc655_12_207"/>
          <p:cNvGrpSpPr/>
          <p:nvPr/>
        </p:nvGrpSpPr>
        <p:grpSpPr>
          <a:xfrm>
            <a:off x="530475" y="795625"/>
            <a:ext cx="7308727" cy="3352375"/>
            <a:chOff x="-1745975" y="1599300"/>
            <a:chExt cx="7308727" cy="3352375"/>
          </a:xfrm>
        </p:grpSpPr>
        <p:pic>
          <p:nvPicPr>
            <p:cNvPr id="600" name="Google Shape;600;g1ed4c2fc655_12_207" descr="Texto&#10;&#10;Descripción generada automáticamente"/>
            <p:cNvPicPr preferRelativeResize="0"/>
            <p:nvPr/>
          </p:nvPicPr>
          <p:blipFill>
            <a:blip r:embed="rId5">
              <a:alphaModFix/>
            </a:blip>
            <a:stretch>
              <a:fillRect/>
            </a:stretch>
          </p:blipFill>
          <p:spPr>
            <a:xfrm>
              <a:off x="-1745974" y="1879525"/>
              <a:ext cx="7308725" cy="3072150"/>
            </a:xfrm>
            <a:prstGeom prst="rect">
              <a:avLst/>
            </a:prstGeom>
            <a:noFill/>
            <a:ln>
              <a:noFill/>
            </a:ln>
          </p:spPr>
        </p:pic>
        <p:sp>
          <p:nvSpPr>
            <p:cNvPr id="601" name="Google Shape;601;g1ed4c2fc655_12_207"/>
            <p:cNvSpPr txBox="1"/>
            <p:nvPr/>
          </p:nvSpPr>
          <p:spPr>
            <a:xfrm>
              <a:off x="-1745975" y="15993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Cambiando la ip del mariadb:</a:t>
              </a:r>
              <a:endParaRPr/>
            </a:p>
          </p:txBody>
        </p:sp>
      </p:grpSp>
      <p:sp>
        <p:nvSpPr>
          <p:cNvPr id="602" name="Google Shape;602;g1ed4c2fc655_12_207"/>
          <p:cNvSpPr txBox="1">
            <a:spLocks noGrp="1"/>
          </p:cNvSpPr>
          <p:nvPr>
            <p:ph type="subTitle" idx="1"/>
          </p:nvPr>
        </p:nvSpPr>
        <p:spPr>
          <a:xfrm>
            <a:off x="753475" y="118100"/>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9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96"/>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pSp>
        <p:nvGrpSpPr>
          <p:cNvPr id="607" name="Google Shape;607;g1ed4c2fc655_12_225"/>
          <p:cNvGrpSpPr/>
          <p:nvPr/>
        </p:nvGrpSpPr>
        <p:grpSpPr>
          <a:xfrm>
            <a:off x="602750" y="536500"/>
            <a:ext cx="6882263" cy="2076450"/>
            <a:chOff x="562575" y="578575"/>
            <a:chExt cx="6882263" cy="2076450"/>
          </a:xfrm>
        </p:grpSpPr>
        <p:pic>
          <p:nvPicPr>
            <p:cNvPr id="608" name="Google Shape;608;g1ed4c2fc655_12_225" descr="Texto&#10;&#10;Descripción generada automáticamente"/>
            <p:cNvPicPr preferRelativeResize="0"/>
            <p:nvPr/>
          </p:nvPicPr>
          <p:blipFill>
            <a:blip r:embed="rId3">
              <a:alphaModFix/>
            </a:blip>
            <a:stretch>
              <a:fillRect/>
            </a:stretch>
          </p:blipFill>
          <p:spPr>
            <a:xfrm>
              <a:off x="1825088" y="578575"/>
              <a:ext cx="5619750" cy="2076450"/>
            </a:xfrm>
            <a:prstGeom prst="rect">
              <a:avLst/>
            </a:prstGeom>
            <a:noFill/>
            <a:ln>
              <a:noFill/>
            </a:ln>
          </p:spPr>
        </p:pic>
        <p:sp>
          <p:nvSpPr>
            <p:cNvPr id="609" name="Google Shape;609;g1ed4c2fc655_12_225"/>
            <p:cNvSpPr txBox="1"/>
            <p:nvPr/>
          </p:nvSpPr>
          <p:spPr>
            <a:xfrm>
              <a:off x="562575" y="57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Conectando de </a:t>
              </a:r>
              <a:endParaRPr sz="1200" b="1">
                <a:solidFill>
                  <a:schemeClr val="accent1"/>
                </a:solidFill>
              </a:endParaRPr>
            </a:p>
            <a:p>
              <a:pPr marL="0" lvl="0" indent="0" algn="l" rtl="0">
                <a:spcBef>
                  <a:spcPts val="0"/>
                </a:spcBef>
                <a:spcAft>
                  <a:spcPts val="0"/>
                </a:spcAft>
                <a:buNone/>
              </a:pPr>
              <a:r>
                <a:rPr lang="en" sz="1200" b="1">
                  <a:solidFill>
                    <a:schemeClr val="accent1"/>
                  </a:solidFill>
                </a:rPr>
                <a:t>manera remota:</a:t>
              </a:r>
              <a:endParaRPr/>
            </a:p>
          </p:txBody>
        </p:sp>
      </p:grpSp>
      <p:grpSp>
        <p:nvGrpSpPr>
          <p:cNvPr id="610" name="Google Shape;610;g1ed4c2fc655_12_225"/>
          <p:cNvGrpSpPr/>
          <p:nvPr/>
        </p:nvGrpSpPr>
        <p:grpSpPr>
          <a:xfrm>
            <a:off x="442350" y="2661150"/>
            <a:ext cx="6253050" cy="2361801"/>
            <a:chOff x="442350" y="2661150"/>
            <a:chExt cx="6253050" cy="2361801"/>
          </a:xfrm>
        </p:grpSpPr>
        <p:pic>
          <p:nvPicPr>
            <p:cNvPr id="611" name="Google Shape;611;g1ed4c2fc655_12_225"/>
            <p:cNvPicPr preferRelativeResize="0"/>
            <p:nvPr/>
          </p:nvPicPr>
          <p:blipFill>
            <a:blip r:embed="rId4">
              <a:alphaModFix/>
            </a:blip>
            <a:stretch>
              <a:fillRect/>
            </a:stretch>
          </p:blipFill>
          <p:spPr>
            <a:xfrm>
              <a:off x="2194500" y="2699475"/>
              <a:ext cx="4500900" cy="2323476"/>
            </a:xfrm>
            <a:prstGeom prst="rect">
              <a:avLst/>
            </a:prstGeom>
            <a:noFill/>
            <a:ln>
              <a:noFill/>
            </a:ln>
          </p:spPr>
        </p:pic>
        <p:sp>
          <p:nvSpPr>
            <p:cNvPr id="612" name="Google Shape;612;g1ed4c2fc655_12_225"/>
            <p:cNvSpPr txBox="1"/>
            <p:nvPr/>
          </p:nvSpPr>
          <p:spPr>
            <a:xfrm>
              <a:off x="442350" y="2661150"/>
              <a:ext cx="184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Ajuste de credenciales </a:t>
              </a:r>
              <a:endParaRPr sz="1200" b="1">
                <a:solidFill>
                  <a:schemeClr val="accent1"/>
                </a:solidFill>
              </a:endParaRPr>
            </a:p>
            <a:p>
              <a:pPr marL="0" lvl="0" indent="0" algn="l" rtl="0">
                <a:spcBef>
                  <a:spcPts val="0"/>
                </a:spcBef>
                <a:spcAft>
                  <a:spcPts val="0"/>
                </a:spcAft>
                <a:buNone/>
              </a:pPr>
              <a:r>
                <a:rPr lang="en" sz="1200" b="1">
                  <a:solidFill>
                    <a:schemeClr val="accent1"/>
                  </a:solidFill>
                </a:rPr>
                <a:t>         dentro de la app:</a:t>
              </a:r>
              <a:endParaRPr/>
            </a:p>
          </p:txBody>
        </p:sp>
      </p:grpSp>
      <p:grpSp>
        <p:nvGrpSpPr>
          <p:cNvPr id="613" name="Google Shape;613;g1ed4c2fc655_12_225"/>
          <p:cNvGrpSpPr/>
          <p:nvPr/>
        </p:nvGrpSpPr>
        <p:grpSpPr>
          <a:xfrm>
            <a:off x="1082992" y="649247"/>
            <a:ext cx="6831074" cy="3658575"/>
            <a:chOff x="-1288575" y="779550"/>
            <a:chExt cx="6765449" cy="3555812"/>
          </a:xfrm>
        </p:grpSpPr>
        <p:pic>
          <p:nvPicPr>
            <p:cNvPr id="614" name="Google Shape;614;g1ed4c2fc655_12_225" descr="Texto&#10;&#10;Descripción generada automáticamente"/>
            <p:cNvPicPr preferRelativeResize="0"/>
            <p:nvPr/>
          </p:nvPicPr>
          <p:blipFill>
            <a:blip r:embed="rId5">
              <a:alphaModFix/>
            </a:blip>
            <a:stretch>
              <a:fillRect/>
            </a:stretch>
          </p:blipFill>
          <p:spPr>
            <a:xfrm>
              <a:off x="-1288575" y="1081388"/>
              <a:ext cx="6765449" cy="3253975"/>
            </a:xfrm>
            <a:prstGeom prst="rect">
              <a:avLst/>
            </a:prstGeom>
            <a:noFill/>
            <a:ln>
              <a:noFill/>
            </a:ln>
          </p:spPr>
        </p:pic>
        <p:sp>
          <p:nvSpPr>
            <p:cNvPr id="615" name="Google Shape;615;g1ed4c2fc655_12_225"/>
            <p:cNvSpPr txBox="1"/>
            <p:nvPr/>
          </p:nvSpPr>
          <p:spPr>
            <a:xfrm>
              <a:off x="-1288575" y="779550"/>
              <a:ext cx="1430400" cy="35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Instalando unrar:</a:t>
              </a:r>
              <a:endParaRPr/>
            </a:p>
          </p:txBody>
        </p:sp>
      </p:grpSp>
      <p:sp>
        <p:nvSpPr>
          <p:cNvPr id="616" name="Google Shape;616;g1ed4c2fc655_12_225"/>
          <p:cNvSpPr txBox="1">
            <a:spLocks noGrp="1"/>
          </p:cNvSpPr>
          <p:nvPr>
            <p:ph type="subTitle" idx="1"/>
          </p:nvPr>
        </p:nvSpPr>
        <p:spPr>
          <a:xfrm>
            <a:off x="753475" y="118100"/>
            <a:ext cx="6482400" cy="4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800">
                <a:solidFill>
                  <a:srgbClr val="000000"/>
                </a:solidFill>
                <a:latin typeface="Arial"/>
                <a:ea typeface="Arial"/>
                <a:cs typeface="Arial"/>
                <a:sym typeface="Arial"/>
              </a:rPr>
              <a:t>INSTALACIÓN DEL SISTEMA</a:t>
            </a: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0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10"/>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1ed4c2fc655_12_243"/>
          <p:cNvSpPr txBox="1">
            <a:spLocks noGrp="1"/>
          </p:cNvSpPr>
          <p:nvPr>
            <p:ph type="subTitle" idx="1"/>
          </p:nvPr>
        </p:nvSpPr>
        <p:spPr>
          <a:xfrm>
            <a:off x="1049500" y="118075"/>
            <a:ext cx="6482400" cy="57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accent1"/>
              </a:buClr>
              <a:buSzPts val="1100"/>
              <a:buFont typeface="Arial"/>
              <a:buNone/>
            </a:pPr>
            <a:r>
              <a:rPr lang="en" sz="1800">
                <a:solidFill>
                  <a:schemeClr val="accent1"/>
                </a:solidFill>
                <a:latin typeface="Arial"/>
                <a:ea typeface="Arial"/>
                <a:cs typeface="Arial"/>
                <a:sym typeface="Arial"/>
              </a:rPr>
              <a:t>Transferir Archivos al Servidor Apache con FileZilla</a:t>
            </a:r>
            <a:endParaRPr sz="1800">
              <a:solidFill>
                <a:schemeClr val="accent1"/>
              </a:solidFill>
              <a:latin typeface="Arial"/>
              <a:ea typeface="Arial"/>
              <a:cs typeface="Arial"/>
              <a:sym typeface="Arial"/>
            </a:endParaRPr>
          </a:p>
          <a:p>
            <a:pPr marL="0" lvl="0" indent="0" algn="l" rtl="0">
              <a:lnSpc>
                <a:spcPct val="100000"/>
              </a:lnSpc>
              <a:spcBef>
                <a:spcPts val="120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pic>
        <p:nvPicPr>
          <p:cNvPr id="622" name="Google Shape;622;g1ed4c2fc655_12_243" descr="Interfaz de usuario gráfica, Texto, Aplicación&#10;&#10;Descripción generada automáticamente"/>
          <p:cNvPicPr preferRelativeResize="0"/>
          <p:nvPr/>
        </p:nvPicPr>
        <p:blipFill>
          <a:blip r:embed="rId3">
            <a:alphaModFix/>
          </a:blip>
          <a:stretch>
            <a:fillRect/>
          </a:stretch>
        </p:blipFill>
        <p:spPr>
          <a:xfrm>
            <a:off x="3429701" y="828150"/>
            <a:ext cx="5462774" cy="2696375"/>
          </a:xfrm>
          <a:prstGeom prst="rect">
            <a:avLst/>
          </a:prstGeom>
          <a:noFill/>
          <a:ln>
            <a:noFill/>
          </a:ln>
        </p:spPr>
      </p:pic>
      <p:pic>
        <p:nvPicPr>
          <p:cNvPr id="623" name="Google Shape;623;g1ed4c2fc655_12_243" descr="Interfaz de usuario gráfica, Texto, Aplicación, Chat o mensaje de texto&#10;&#10;Descripción generada automáticamente"/>
          <p:cNvPicPr preferRelativeResize="0"/>
          <p:nvPr/>
        </p:nvPicPr>
        <p:blipFill>
          <a:blip r:embed="rId4">
            <a:alphaModFix/>
          </a:blip>
          <a:stretch>
            <a:fillRect/>
          </a:stretch>
        </p:blipFill>
        <p:spPr>
          <a:xfrm>
            <a:off x="3447475" y="1381025"/>
            <a:ext cx="5427225" cy="1809575"/>
          </a:xfrm>
          <a:prstGeom prst="rect">
            <a:avLst/>
          </a:prstGeom>
          <a:noFill/>
          <a:ln>
            <a:noFill/>
          </a:ln>
        </p:spPr>
      </p:pic>
      <p:sp>
        <p:nvSpPr>
          <p:cNvPr id="624" name="Google Shape;624;g1ed4c2fc655_12_243"/>
          <p:cNvSpPr txBox="1"/>
          <p:nvPr/>
        </p:nvSpPr>
        <p:spPr>
          <a:xfrm>
            <a:off x="85850" y="1165300"/>
            <a:ext cx="3423600" cy="366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Descargamos FileZila.</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Abrimos FileZila.</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Buscamos nuestro Proyecto</a:t>
            </a:r>
            <a:endParaRPr>
              <a:solidFill>
                <a:schemeClr val="lt2"/>
              </a:solidFill>
              <a:latin typeface="Poppins"/>
              <a:ea typeface="Poppins"/>
              <a:cs typeface="Poppins"/>
              <a:sym typeface="Poppins"/>
            </a:endParaRPr>
          </a:p>
          <a:p>
            <a:pPr marL="457200" lvl="0" indent="-330200" algn="l" rtl="0">
              <a:spcBef>
                <a:spcPts val="0"/>
              </a:spcBef>
              <a:spcAft>
                <a:spcPts val="0"/>
              </a:spcAft>
              <a:buClr>
                <a:schemeClr val="lt2"/>
              </a:buClr>
              <a:buSzPts val="1600"/>
              <a:buFont typeface="Poppins"/>
              <a:buChar char="●"/>
            </a:pPr>
            <a:r>
              <a:rPr lang="en">
                <a:solidFill>
                  <a:schemeClr val="accent1"/>
                </a:solidFill>
                <a:highlight>
                  <a:srgbClr val="FFFFFF"/>
                </a:highlight>
                <a:latin typeface="Poppins"/>
                <a:ea typeface="Poppins"/>
                <a:cs typeface="Poppins"/>
                <a:sym typeface="Poppins"/>
              </a:rPr>
              <a:t>Debemos arrastrar el archivo rar al servidor apache </a:t>
            </a:r>
            <a:endParaRPr>
              <a:solidFill>
                <a:schemeClr val="accent1"/>
              </a:solidFill>
              <a:highlight>
                <a:srgbClr val="FFFFFF"/>
              </a:highlight>
              <a:latin typeface="Poppins"/>
              <a:ea typeface="Poppins"/>
              <a:cs typeface="Poppins"/>
              <a:sym typeface="Poppins"/>
            </a:endParaRPr>
          </a:p>
          <a:p>
            <a:pPr marL="457200" lvl="0" indent="-317500" algn="l" rtl="0">
              <a:spcBef>
                <a:spcPts val="0"/>
              </a:spcBef>
              <a:spcAft>
                <a:spcPts val="0"/>
              </a:spcAft>
              <a:buClr>
                <a:schemeClr val="accent1"/>
              </a:buClr>
              <a:buSzPts val="1400"/>
              <a:buFont typeface="Poppins"/>
              <a:buChar char="●"/>
            </a:pPr>
            <a:r>
              <a:rPr lang="en">
                <a:solidFill>
                  <a:schemeClr val="accent1"/>
                </a:solidFill>
                <a:highlight>
                  <a:srgbClr val="FFFFFF"/>
                </a:highlight>
                <a:latin typeface="Poppins"/>
                <a:ea typeface="Poppins"/>
                <a:cs typeface="Poppins"/>
                <a:sym typeface="Poppins"/>
              </a:rPr>
              <a:t>Ahora debemos ingresar los archivos al servidor</a:t>
            </a:r>
            <a:endParaRPr>
              <a:solidFill>
                <a:schemeClr val="accent1"/>
              </a:solidFill>
              <a:highlight>
                <a:srgbClr val="FFFFFF"/>
              </a:highlight>
              <a:latin typeface="Poppins"/>
              <a:ea typeface="Poppins"/>
              <a:cs typeface="Poppins"/>
              <a:sym typeface="Poppins"/>
            </a:endParaRPr>
          </a:p>
          <a:p>
            <a:pPr marL="457200" lvl="0" indent="-317500" algn="l" rtl="0">
              <a:spcBef>
                <a:spcPts val="0"/>
              </a:spcBef>
              <a:spcAft>
                <a:spcPts val="0"/>
              </a:spcAft>
              <a:buClr>
                <a:schemeClr val="accent1"/>
              </a:buClr>
              <a:buSzPts val="1400"/>
              <a:buFont typeface="Poppins"/>
              <a:buChar char="●"/>
            </a:pPr>
            <a:r>
              <a:rPr lang="en">
                <a:solidFill>
                  <a:schemeClr val="accent1"/>
                </a:solidFill>
                <a:highlight>
                  <a:srgbClr val="FFFFFF"/>
                </a:highlight>
                <a:latin typeface="Poppins"/>
                <a:ea typeface="Poppins"/>
                <a:cs typeface="Poppins"/>
                <a:sym typeface="Poppins"/>
              </a:rPr>
              <a:t>Ingresamos los archivos a la ruta /var/www/html  </a:t>
            </a:r>
            <a:endParaRPr sz="1600">
              <a:solidFill>
                <a:schemeClr val="accent1"/>
              </a:solidFill>
              <a:highlight>
                <a:srgbClr val="FFFFFF"/>
              </a:highlight>
              <a:latin typeface="Poppins"/>
              <a:ea typeface="Poppins"/>
              <a:cs typeface="Poppins"/>
              <a:sym typeface="Poppin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2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body" idx="1"/>
          </p:nvPr>
        </p:nvSpPr>
        <p:spPr>
          <a:xfrm>
            <a:off x="987282" y="1030490"/>
            <a:ext cx="5979300" cy="378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INTRODUCCION.</a:t>
            </a: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Arquitectua del Proyecto</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TP LINK CONFIGURACIÓN.</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SERVIDOR APACHE.</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¿QUÉ ES APACHE?.</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CREACIÓN DE LA MÁQUINA VIRTUAL.</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CONFIGURACIÓN DEL SERVIDOR APACHE.</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INSTALACIÓN DE MARIADB.</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¿QUE ES MARIADB?.</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INSTALACIÓN DEL SISTEMA.</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Transferir Archivos al Servidor Apache con FileZilla.</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Vista del CSS.</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Resolución de errores.</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Escaneo de Vulnerabilidades.</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Modulo de amenazas.</a:t>
            </a:r>
            <a:endParaRPr dirty="0">
              <a:solidFill>
                <a:schemeClr val="accent1"/>
              </a:solidFill>
            </a:endParaRPr>
          </a:p>
          <a:p>
            <a:pPr marL="457200" lvl="0" indent="-304800" algn="l" rtl="0">
              <a:lnSpc>
                <a:spcPct val="100000"/>
              </a:lnSpc>
              <a:spcBef>
                <a:spcPts val="0"/>
              </a:spcBef>
              <a:spcAft>
                <a:spcPts val="0"/>
              </a:spcAft>
              <a:buClr>
                <a:schemeClr val="accent1"/>
              </a:buClr>
              <a:buSzPts val="1200"/>
              <a:buChar char="●"/>
            </a:pPr>
            <a:r>
              <a:rPr lang="en" dirty="0">
                <a:solidFill>
                  <a:schemeClr val="accent1"/>
                </a:solidFill>
              </a:rPr>
              <a:t>Conclusion.</a:t>
            </a:r>
            <a:endParaRPr dirty="0">
              <a:solidFill>
                <a:schemeClr val="accent1"/>
              </a:solidFill>
            </a:endParaRPr>
          </a:p>
          <a:p>
            <a:pPr marL="0" lvl="0" indent="0" algn="l" rtl="0">
              <a:spcBef>
                <a:spcPts val="1200"/>
              </a:spcBef>
              <a:spcAft>
                <a:spcPts val="0"/>
              </a:spcAft>
              <a:buClr>
                <a:schemeClr val="accent1"/>
              </a:buClr>
              <a:buSzPts val="1100"/>
              <a:buFont typeface="Arial"/>
              <a:buNone/>
            </a:pPr>
            <a:endParaRPr dirty="0">
              <a:solidFill>
                <a:schemeClr val="accent1"/>
              </a:solidFill>
              <a:latin typeface="Space Mono"/>
              <a:ea typeface="Space Mono"/>
              <a:cs typeface="Space Mono"/>
              <a:sym typeface="Space Mono"/>
            </a:endParaRPr>
          </a:p>
          <a:p>
            <a:pPr marL="0" lvl="0" indent="0" algn="l" rtl="0">
              <a:lnSpc>
                <a:spcPct val="100000"/>
              </a:lnSpc>
              <a:spcBef>
                <a:spcPts val="1200"/>
              </a:spcBef>
              <a:spcAft>
                <a:spcPts val="0"/>
              </a:spcAft>
              <a:buSzPts val="3200"/>
              <a:buNone/>
            </a:pPr>
            <a:endParaRPr dirty="0">
              <a:solidFill>
                <a:schemeClr val="accent1"/>
              </a:solidFill>
              <a:latin typeface="Space Mono"/>
              <a:ea typeface="Space Mono"/>
              <a:cs typeface="Space Mono"/>
              <a:sym typeface="Space Mono"/>
            </a:endParaRPr>
          </a:p>
          <a:p>
            <a:pPr marL="0" lvl="0" indent="0" algn="l" rtl="0">
              <a:lnSpc>
                <a:spcPct val="100000"/>
              </a:lnSpc>
              <a:spcBef>
                <a:spcPts val="0"/>
              </a:spcBef>
              <a:spcAft>
                <a:spcPts val="0"/>
              </a:spcAft>
              <a:buSzPts val="3200"/>
              <a:buNone/>
            </a:pPr>
            <a:endParaRPr dirty="0">
              <a:solidFill>
                <a:schemeClr val="accent1"/>
              </a:solidFill>
              <a:latin typeface="Space Mono"/>
              <a:ea typeface="Space Mono"/>
              <a:cs typeface="Space Mono"/>
              <a:sym typeface="Space Mono"/>
            </a:endParaRPr>
          </a:p>
          <a:p>
            <a:pPr marL="0" lvl="0" indent="0" algn="l" rtl="0">
              <a:lnSpc>
                <a:spcPct val="100000"/>
              </a:lnSpc>
              <a:spcBef>
                <a:spcPts val="0"/>
              </a:spcBef>
              <a:spcAft>
                <a:spcPts val="0"/>
              </a:spcAft>
              <a:buSzPts val="3200"/>
              <a:buNone/>
            </a:pPr>
            <a:endParaRPr dirty="0">
              <a:solidFill>
                <a:schemeClr val="accent1"/>
              </a:solidFill>
              <a:latin typeface="Space Mono"/>
              <a:ea typeface="Space Mono"/>
              <a:cs typeface="Space Mono"/>
              <a:sym typeface="Space Mono"/>
            </a:endParaRPr>
          </a:p>
          <a:p>
            <a:pPr marL="0" lvl="0" indent="0" algn="l" rtl="0">
              <a:lnSpc>
                <a:spcPct val="100000"/>
              </a:lnSpc>
              <a:spcBef>
                <a:spcPts val="0"/>
              </a:spcBef>
              <a:spcAft>
                <a:spcPts val="0"/>
              </a:spcAft>
              <a:buClr>
                <a:schemeClr val="accent1"/>
              </a:buClr>
              <a:buSzPts val="3200"/>
              <a:buFont typeface="Arial"/>
              <a:buNone/>
            </a:pPr>
            <a:endParaRPr dirty="0">
              <a:solidFill>
                <a:schemeClr val="accent1"/>
              </a:solidFill>
              <a:latin typeface="Space Mono"/>
              <a:ea typeface="Space Mono"/>
              <a:cs typeface="Space Mono"/>
              <a:sym typeface="Space Mono"/>
            </a:endParaRPr>
          </a:p>
        </p:txBody>
      </p:sp>
      <p:sp>
        <p:nvSpPr>
          <p:cNvPr id="309" name="Google Shape;309;p3"/>
          <p:cNvSpPr txBox="1">
            <a:spLocks noGrp="1"/>
          </p:cNvSpPr>
          <p:nvPr>
            <p:ph type="title"/>
          </p:nvPr>
        </p:nvSpPr>
        <p:spPr>
          <a:xfrm>
            <a:off x="1399695" y="492290"/>
            <a:ext cx="30831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sz="4000"/>
              <a:t>Contenido</a:t>
            </a:r>
            <a:endParaRPr sz="400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ed4c2fc655_11_0"/>
          <p:cNvSpPr txBox="1"/>
          <p:nvPr/>
        </p:nvSpPr>
        <p:spPr>
          <a:xfrm>
            <a:off x="3813750" y="2159725"/>
            <a:ext cx="4820400" cy="110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accent3"/>
                </a:solidFill>
                <a:latin typeface="Poppins"/>
                <a:ea typeface="Poppins"/>
                <a:cs typeface="Poppins"/>
                <a:sym typeface="Poppins"/>
              </a:rPr>
              <a:t>Vista del CSS</a:t>
            </a:r>
            <a:endParaRPr sz="4800">
              <a:solidFill>
                <a:schemeClr val="accent3"/>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1ed4c2fc655_12_261"/>
          <p:cNvSpPr txBox="1">
            <a:spLocks noGrp="1"/>
          </p:cNvSpPr>
          <p:nvPr>
            <p:ph type="subTitle" idx="1"/>
          </p:nvPr>
        </p:nvSpPr>
        <p:spPr>
          <a:xfrm>
            <a:off x="1565175" y="11810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Vista del CSS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grpSp>
        <p:nvGrpSpPr>
          <p:cNvPr id="635" name="Google Shape;635;g1ed4c2fc655_12_261"/>
          <p:cNvGrpSpPr/>
          <p:nvPr/>
        </p:nvGrpSpPr>
        <p:grpSpPr>
          <a:xfrm>
            <a:off x="225025" y="570600"/>
            <a:ext cx="5793562" cy="2310099"/>
            <a:chOff x="225025" y="570600"/>
            <a:chExt cx="5793562" cy="2310099"/>
          </a:xfrm>
        </p:grpSpPr>
        <p:pic>
          <p:nvPicPr>
            <p:cNvPr id="636" name="Google Shape;636;g1ed4c2fc655_12_261" descr="Interfaz de usuario gráfica, Aplicación&#10;&#10;Descripción generada automáticamente"/>
            <p:cNvPicPr preferRelativeResize="0"/>
            <p:nvPr/>
          </p:nvPicPr>
          <p:blipFill>
            <a:blip r:embed="rId3">
              <a:alphaModFix/>
            </a:blip>
            <a:stretch>
              <a:fillRect/>
            </a:stretch>
          </p:blipFill>
          <p:spPr>
            <a:xfrm>
              <a:off x="1907162" y="688149"/>
              <a:ext cx="4111425" cy="2192550"/>
            </a:xfrm>
            <a:prstGeom prst="rect">
              <a:avLst/>
            </a:prstGeom>
            <a:noFill/>
            <a:ln>
              <a:noFill/>
            </a:ln>
          </p:spPr>
        </p:pic>
        <p:sp>
          <p:nvSpPr>
            <p:cNvPr id="637" name="Google Shape;637;g1ed4c2fc655_12_261"/>
            <p:cNvSpPr txBox="1"/>
            <p:nvPr/>
          </p:nvSpPr>
          <p:spPr>
            <a:xfrm>
              <a:off x="225025" y="5706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Comprobando la app:</a:t>
              </a:r>
              <a:endParaRPr/>
            </a:p>
          </p:txBody>
        </p:sp>
      </p:grpSp>
      <p:grpSp>
        <p:nvGrpSpPr>
          <p:cNvPr id="638" name="Google Shape;638;g1ed4c2fc655_12_261"/>
          <p:cNvGrpSpPr/>
          <p:nvPr/>
        </p:nvGrpSpPr>
        <p:grpSpPr>
          <a:xfrm>
            <a:off x="1034750" y="3033475"/>
            <a:ext cx="4488524" cy="1874250"/>
            <a:chOff x="1484800" y="3097750"/>
            <a:chExt cx="4488524" cy="1874250"/>
          </a:xfrm>
        </p:grpSpPr>
        <p:pic>
          <p:nvPicPr>
            <p:cNvPr id="639" name="Google Shape;639;g1ed4c2fc655_12_261" descr="Interfaz de usuario gráfica, Aplicación, Word&#10;&#10;Descripción generada automáticamente"/>
            <p:cNvPicPr preferRelativeResize="0"/>
            <p:nvPr/>
          </p:nvPicPr>
          <p:blipFill>
            <a:blip r:embed="rId4">
              <a:alphaModFix/>
            </a:blip>
            <a:stretch>
              <a:fillRect/>
            </a:stretch>
          </p:blipFill>
          <p:spPr>
            <a:xfrm>
              <a:off x="2080975" y="3097750"/>
              <a:ext cx="3892349" cy="1874250"/>
            </a:xfrm>
            <a:prstGeom prst="rect">
              <a:avLst/>
            </a:prstGeom>
            <a:noFill/>
            <a:ln>
              <a:noFill/>
            </a:ln>
          </p:spPr>
        </p:pic>
        <p:sp>
          <p:nvSpPr>
            <p:cNvPr id="640" name="Google Shape;640;g1ed4c2fc655_12_261"/>
            <p:cNvSpPr txBox="1"/>
            <p:nvPr/>
          </p:nvSpPr>
          <p:spPr>
            <a:xfrm>
              <a:off x="1484800" y="3097750"/>
              <a:ext cx="707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Panel:</a:t>
              </a:r>
              <a:endParaRPr/>
            </a:p>
          </p:txBody>
        </p:sp>
      </p:grpSp>
      <p:grpSp>
        <p:nvGrpSpPr>
          <p:cNvPr id="641" name="Google Shape;641;g1ed4c2fc655_12_261"/>
          <p:cNvGrpSpPr/>
          <p:nvPr/>
        </p:nvGrpSpPr>
        <p:grpSpPr>
          <a:xfrm>
            <a:off x="1125117" y="633608"/>
            <a:ext cx="5706196" cy="2184068"/>
            <a:chOff x="-1518925" y="1444150"/>
            <a:chExt cx="5502600" cy="1907150"/>
          </a:xfrm>
        </p:grpSpPr>
        <p:pic>
          <p:nvPicPr>
            <p:cNvPr id="642" name="Google Shape;642;g1ed4c2fc655_12_261" descr="Interfaz de usuario gráfica, Aplicación&#10;&#10;Descripción generada automáticamente"/>
            <p:cNvPicPr preferRelativeResize="0"/>
            <p:nvPr/>
          </p:nvPicPr>
          <p:blipFill>
            <a:blip r:embed="rId5">
              <a:alphaModFix/>
            </a:blip>
            <a:stretch>
              <a:fillRect/>
            </a:stretch>
          </p:blipFill>
          <p:spPr>
            <a:xfrm>
              <a:off x="-662975" y="1444150"/>
              <a:ext cx="4646650" cy="1907150"/>
            </a:xfrm>
            <a:prstGeom prst="rect">
              <a:avLst/>
            </a:prstGeom>
            <a:noFill/>
            <a:ln>
              <a:noFill/>
            </a:ln>
          </p:spPr>
        </p:pic>
        <p:sp>
          <p:nvSpPr>
            <p:cNvPr id="643" name="Google Shape;643;g1ed4c2fc655_12_261"/>
            <p:cNvSpPr txBox="1"/>
            <p:nvPr/>
          </p:nvSpPr>
          <p:spPr>
            <a:xfrm>
              <a:off x="-1518925" y="1448600"/>
              <a:ext cx="1406400" cy="48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Error de permisos:</a:t>
              </a:r>
              <a:endParaRPr/>
            </a:p>
          </p:txBody>
        </p:sp>
      </p:grpSp>
      <p:grpSp>
        <p:nvGrpSpPr>
          <p:cNvPr id="644" name="Google Shape;644;g1ed4c2fc655_12_261"/>
          <p:cNvGrpSpPr/>
          <p:nvPr/>
        </p:nvGrpSpPr>
        <p:grpSpPr>
          <a:xfrm>
            <a:off x="1182638" y="3033475"/>
            <a:ext cx="5591175" cy="1025138"/>
            <a:chOff x="-210925" y="2880700"/>
            <a:chExt cx="5591175" cy="1025138"/>
          </a:xfrm>
        </p:grpSpPr>
        <p:pic>
          <p:nvPicPr>
            <p:cNvPr id="645" name="Google Shape;645;g1ed4c2fc655_12_261"/>
            <p:cNvPicPr preferRelativeResize="0"/>
            <p:nvPr/>
          </p:nvPicPr>
          <p:blipFill>
            <a:blip r:embed="rId6">
              <a:alphaModFix/>
            </a:blip>
            <a:stretch>
              <a:fillRect/>
            </a:stretch>
          </p:blipFill>
          <p:spPr>
            <a:xfrm>
              <a:off x="-210925" y="3186088"/>
              <a:ext cx="5591175" cy="719750"/>
            </a:xfrm>
            <a:prstGeom prst="rect">
              <a:avLst/>
            </a:prstGeom>
            <a:noFill/>
            <a:ln>
              <a:noFill/>
            </a:ln>
          </p:spPr>
        </p:pic>
        <p:sp>
          <p:nvSpPr>
            <p:cNvPr id="646" name="Google Shape;646;g1ed4c2fc655_12_261"/>
            <p:cNvSpPr txBox="1"/>
            <p:nvPr/>
          </p:nvSpPr>
          <p:spPr>
            <a:xfrm>
              <a:off x="-210925" y="2880700"/>
              <a:ext cx="1229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Permisos: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3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38"/>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4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g1ed4c2fc655_12_276" descr="Interfaz de usuario gráfica, Aplicación&#10;&#10;Descripción generada automáticamente"/>
          <p:cNvPicPr preferRelativeResize="0"/>
          <p:nvPr/>
        </p:nvPicPr>
        <p:blipFill>
          <a:blip r:embed="rId3">
            <a:alphaModFix/>
          </a:blip>
          <a:stretch>
            <a:fillRect/>
          </a:stretch>
        </p:blipFill>
        <p:spPr>
          <a:xfrm>
            <a:off x="1324099" y="924400"/>
            <a:ext cx="4864175" cy="1894475"/>
          </a:xfrm>
          <a:prstGeom prst="rect">
            <a:avLst/>
          </a:prstGeom>
          <a:noFill/>
          <a:ln>
            <a:noFill/>
          </a:ln>
        </p:spPr>
      </p:pic>
      <p:pic>
        <p:nvPicPr>
          <p:cNvPr id="652" name="Google Shape;652;g1ed4c2fc655_12_276" descr="Interfaz de usuario gráfica, Aplicación&#10;&#10;Descripción generada automáticamente"/>
          <p:cNvPicPr preferRelativeResize="0"/>
          <p:nvPr/>
        </p:nvPicPr>
        <p:blipFill>
          <a:blip r:embed="rId4">
            <a:alphaModFix/>
          </a:blip>
          <a:stretch>
            <a:fillRect/>
          </a:stretch>
        </p:blipFill>
        <p:spPr>
          <a:xfrm>
            <a:off x="1420625" y="3017300"/>
            <a:ext cx="4598950" cy="2019725"/>
          </a:xfrm>
          <a:prstGeom prst="rect">
            <a:avLst/>
          </a:prstGeom>
          <a:noFill/>
          <a:ln>
            <a:noFill/>
          </a:ln>
        </p:spPr>
      </p:pic>
      <p:sp>
        <p:nvSpPr>
          <p:cNvPr id="653" name="Google Shape;653;g1ed4c2fc655_12_276"/>
          <p:cNvSpPr txBox="1">
            <a:spLocks noGrp="1"/>
          </p:cNvSpPr>
          <p:nvPr>
            <p:ph type="subTitle" idx="1"/>
          </p:nvPr>
        </p:nvSpPr>
        <p:spPr>
          <a:xfrm>
            <a:off x="1565175" y="11810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Vista del CSS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654" name="Google Shape;654;g1ed4c2fc655_12_276"/>
          <p:cNvSpPr txBox="1"/>
          <p:nvPr/>
        </p:nvSpPr>
        <p:spPr>
          <a:xfrm>
            <a:off x="1366225" y="6509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Usuario del profesor:</a:t>
            </a:r>
            <a:endParaRPr/>
          </a:p>
        </p:txBody>
      </p:sp>
      <p:sp>
        <p:nvSpPr>
          <p:cNvPr id="655" name="Google Shape;655;g1ed4c2fc655_12_276"/>
          <p:cNvSpPr txBox="1"/>
          <p:nvPr/>
        </p:nvSpPr>
        <p:spPr>
          <a:xfrm>
            <a:off x="1420625" y="27244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Usuario de boris:</a:t>
            </a:r>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1ed4c2fc655_12_295"/>
          <p:cNvSpPr txBox="1">
            <a:spLocks noGrp="1"/>
          </p:cNvSpPr>
          <p:nvPr>
            <p:ph type="subTitle" idx="1"/>
          </p:nvPr>
        </p:nvSpPr>
        <p:spPr>
          <a:xfrm>
            <a:off x="1565175" y="11810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Vista del CSS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grpSp>
        <p:nvGrpSpPr>
          <p:cNvPr id="661" name="Google Shape;661;g1ed4c2fc655_12_295"/>
          <p:cNvGrpSpPr/>
          <p:nvPr/>
        </p:nvGrpSpPr>
        <p:grpSpPr>
          <a:xfrm>
            <a:off x="1733125" y="554550"/>
            <a:ext cx="3972925" cy="2516313"/>
            <a:chOff x="1733125" y="554550"/>
            <a:chExt cx="3972925" cy="2516313"/>
          </a:xfrm>
        </p:grpSpPr>
        <p:pic>
          <p:nvPicPr>
            <p:cNvPr id="662" name="Google Shape;662;g1ed4c2fc655_12_295" descr="Interfaz de usuario gráfica, Texto, Aplicación, Correo electrónico&#10;&#10;Descripción generada automáticamente"/>
            <p:cNvPicPr preferRelativeResize="0"/>
            <p:nvPr/>
          </p:nvPicPr>
          <p:blipFill>
            <a:blip r:embed="rId3">
              <a:alphaModFix/>
            </a:blip>
            <a:stretch>
              <a:fillRect/>
            </a:stretch>
          </p:blipFill>
          <p:spPr>
            <a:xfrm>
              <a:off x="1733125" y="848713"/>
              <a:ext cx="3972925" cy="2222150"/>
            </a:xfrm>
            <a:prstGeom prst="rect">
              <a:avLst/>
            </a:prstGeom>
            <a:noFill/>
            <a:ln>
              <a:noFill/>
            </a:ln>
          </p:spPr>
        </p:pic>
        <p:sp>
          <p:nvSpPr>
            <p:cNvPr id="663" name="Google Shape;663;g1ed4c2fc655_12_295"/>
            <p:cNvSpPr txBox="1"/>
            <p:nvPr/>
          </p:nvSpPr>
          <p:spPr>
            <a:xfrm>
              <a:off x="1733125" y="5545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Usuario de Eduardo:</a:t>
              </a:r>
              <a:endParaRPr/>
            </a:p>
          </p:txBody>
        </p:sp>
      </p:grpSp>
      <p:grpSp>
        <p:nvGrpSpPr>
          <p:cNvPr id="664" name="Google Shape;664;g1ed4c2fc655_12_295"/>
          <p:cNvGrpSpPr/>
          <p:nvPr/>
        </p:nvGrpSpPr>
        <p:grpSpPr>
          <a:xfrm>
            <a:off x="1565175" y="2981625"/>
            <a:ext cx="5476723" cy="2081825"/>
            <a:chOff x="1565175" y="2981625"/>
            <a:chExt cx="5476723" cy="2081825"/>
          </a:xfrm>
        </p:grpSpPr>
        <p:pic>
          <p:nvPicPr>
            <p:cNvPr id="665" name="Google Shape;665;g1ed4c2fc655_12_295" descr="Tabla&#10;&#10;Descripción generada automáticamente"/>
            <p:cNvPicPr preferRelativeResize="0"/>
            <p:nvPr/>
          </p:nvPicPr>
          <p:blipFill>
            <a:blip r:embed="rId4">
              <a:alphaModFix/>
            </a:blip>
            <a:stretch>
              <a:fillRect/>
            </a:stretch>
          </p:blipFill>
          <p:spPr>
            <a:xfrm>
              <a:off x="1565175" y="3268700"/>
              <a:ext cx="5476723" cy="1794750"/>
            </a:xfrm>
            <a:prstGeom prst="rect">
              <a:avLst/>
            </a:prstGeom>
            <a:noFill/>
            <a:ln>
              <a:noFill/>
            </a:ln>
          </p:spPr>
        </p:pic>
        <p:sp>
          <p:nvSpPr>
            <p:cNvPr id="666" name="Google Shape;666;g1ed4c2fc655_12_295"/>
            <p:cNvSpPr txBox="1"/>
            <p:nvPr/>
          </p:nvSpPr>
          <p:spPr>
            <a:xfrm>
              <a:off x="1565175" y="29816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 Lista de Usuarios:</a:t>
              </a:r>
              <a:endParaRPr/>
            </a:p>
          </p:txBody>
        </p:sp>
      </p:grpSp>
      <p:grpSp>
        <p:nvGrpSpPr>
          <p:cNvPr id="667" name="Google Shape;667;g1ed4c2fc655_12_295"/>
          <p:cNvGrpSpPr/>
          <p:nvPr/>
        </p:nvGrpSpPr>
        <p:grpSpPr>
          <a:xfrm>
            <a:off x="1636810" y="650900"/>
            <a:ext cx="4165540" cy="2164062"/>
            <a:chOff x="-1437302" y="342800"/>
            <a:chExt cx="4165540" cy="2164062"/>
          </a:xfrm>
        </p:grpSpPr>
        <p:pic>
          <p:nvPicPr>
            <p:cNvPr id="668" name="Google Shape;668;g1ed4c2fc655_12_295"/>
            <p:cNvPicPr preferRelativeResize="0"/>
            <p:nvPr/>
          </p:nvPicPr>
          <p:blipFill>
            <a:blip r:embed="rId5">
              <a:alphaModFix/>
            </a:blip>
            <a:stretch>
              <a:fillRect/>
            </a:stretch>
          </p:blipFill>
          <p:spPr>
            <a:xfrm>
              <a:off x="-1437302" y="712109"/>
              <a:ext cx="4165540" cy="1794753"/>
            </a:xfrm>
            <a:prstGeom prst="rect">
              <a:avLst/>
            </a:prstGeom>
            <a:noFill/>
            <a:ln>
              <a:noFill/>
            </a:ln>
          </p:spPr>
        </p:pic>
        <p:sp>
          <p:nvSpPr>
            <p:cNvPr id="669" name="Google Shape;669;g1ed4c2fc655_12_295"/>
            <p:cNvSpPr txBox="1"/>
            <p:nvPr/>
          </p:nvSpPr>
          <p:spPr>
            <a:xfrm>
              <a:off x="-1437300" y="3428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Error de css:</a:t>
              </a:r>
              <a:endParaRPr/>
            </a:p>
          </p:txBody>
        </p:sp>
      </p:grpSp>
      <p:grpSp>
        <p:nvGrpSpPr>
          <p:cNvPr id="670" name="Google Shape;670;g1ed4c2fc655_12_295"/>
          <p:cNvGrpSpPr/>
          <p:nvPr/>
        </p:nvGrpSpPr>
        <p:grpSpPr>
          <a:xfrm>
            <a:off x="1365900" y="2910150"/>
            <a:ext cx="5619751" cy="2051700"/>
            <a:chOff x="-1608000" y="2701575"/>
            <a:chExt cx="5619751" cy="2051700"/>
          </a:xfrm>
        </p:grpSpPr>
        <p:pic>
          <p:nvPicPr>
            <p:cNvPr id="671" name="Google Shape;671;g1ed4c2fc655_12_295"/>
            <p:cNvPicPr preferRelativeResize="0"/>
            <p:nvPr/>
          </p:nvPicPr>
          <p:blipFill>
            <a:blip r:embed="rId6">
              <a:alphaModFix/>
            </a:blip>
            <a:stretch>
              <a:fillRect/>
            </a:stretch>
          </p:blipFill>
          <p:spPr>
            <a:xfrm>
              <a:off x="-1608000" y="2981625"/>
              <a:ext cx="5619751" cy="1771650"/>
            </a:xfrm>
            <a:prstGeom prst="rect">
              <a:avLst/>
            </a:prstGeom>
            <a:noFill/>
            <a:ln>
              <a:noFill/>
            </a:ln>
          </p:spPr>
        </p:pic>
        <p:sp>
          <p:nvSpPr>
            <p:cNvPr id="672" name="Google Shape;672;g1ed4c2fc655_12_295"/>
            <p:cNvSpPr txBox="1"/>
            <p:nvPr/>
          </p:nvSpPr>
          <p:spPr>
            <a:xfrm>
              <a:off x="-1608000" y="27015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Dentro del css: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6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64"/>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6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g1ed4c2fc655_12_313"/>
          <p:cNvPicPr preferRelativeResize="0"/>
          <p:nvPr/>
        </p:nvPicPr>
        <p:blipFill>
          <a:blip r:embed="rId3">
            <a:alphaModFix/>
          </a:blip>
          <a:stretch>
            <a:fillRect/>
          </a:stretch>
        </p:blipFill>
        <p:spPr>
          <a:xfrm>
            <a:off x="1447573" y="1350675"/>
            <a:ext cx="4369226" cy="1831400"/>
          </a:xfrm>
          <a:prstGeom prst="rect">
            <a:avLst/>
          </a:prstGeom>
          <a:noFill/>
          <a:ln>
            <a:noFill/>
          </a:ln>
        </p:spPr>
      </p:pic>
      <p:pic>
        <p:nvPicPr>
          <p:cNvPr id="678" name="Google Shape;678;g1ed4c2fc655_12_313"/>
          <p:cNvPicPr preferRelativeResize="0"/>
          <p:nvPr/>
        </p:nvPicPr>
        <p:blipFill>
          <a:blip r:embed="rId4">
            <a:alphaModFix/>
          </a:blip>
          <a:stretch>
            <a:fillRect/>
          </a:stretch>
        </p:blipFill>
        <p:spPr>
          <a:xfrm>
            <a:off x="1415425" y="3745230"/>
            <a:ext cx="4572001" cy="447675"/>
          </a:xfrm>
          <a:prstGeom prst="rect">
            <a:avLst/>
          </a:prstGeom>
          <a:noFill/>
          <a:ln>
            <a:noFill/>
          </a:ln>
        </p:spPr>
      </p:pic>
      <p:sp>
        <p:nvSpPr>
          <p:cNvPr id="679" name="Google Shape;679;g1ed4c2fc655_12_313"/>
          <p:cNvSpPr txBox="1">
            <a:spLocks noGrp="1"/>
          </p:cNvSpPr>
          <p:nvPr>
            <p:ph type="subTitle" idx="1"/>
          </p:nvPr>
        </p:nvSpPr>
        <p:spPr>
          <a:xfrm>
            <a:off x="1346350" y="1904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680" name="Google Shape;680;g1ed4c2fc655_12_313"/>
          <p:cNvSpPr txBox="1"/>
          <p:nvPr/>
        </p:nvSpPr>
        <p:spPr>
          <a:xfrm>
            <a:off x="1447575" y="11010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Error de referencias:</a:t>
            </a:r>
            <a:endParaRPr/>
          </a:p>
        </p:txBody>
      </p:sp>
      <p:sp>
        <p:nvSpPr>
          <p:cNvPr id="681" name="Google Shape;681;g1ed4c2fc655_12_313"/>
          <p:cNvSpPr txBox="1"/>
          <p:nvPr/>
        </p:nvSpPr>
        <p:spPr>
          <a:xfrm>
            <a:off x="586700" y="3480400"/>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200" b="1">
                <a:solidFill>
                  <a:schemeClr val="accent1"/>
                </a:solidFill>
              </a:rPr>
              <a:t>Nuevos archivos:</a:t>
            </a:r>
            <a:endParaRPr sz="1200" b="1">
              <a:solidFill>
                <a:schemeClr val="accent1"/>
              </a:solidFill>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ed4c2fc655_12_331"/>
          <p:cNvSpPr txBox="1">
            <a:spLocks noGrp="1"/>
          </p:cNvSpPr>
          <p:nvPr>
            <p:ph type="subTitle" idx="1"/>
          </p:nvPr>
        </p:nvSpPr>
        <p:spPr>
          <a:xfrm>
            <a:off x="1346350" y="1904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grpSp>
        <p:nvGrpSpPr>
          <p:cNvPr id="687" name="Google Shape;687;g1ed4c2fc655_12_331"/>
          <p:cNvGrpSpPr/>
          <p:nvPr/>
        </p:nvGrpSpPr>
        <p:grpSpPr>
          <a:xfrm>
            <a:off x="289313" y="687175"/>
            <a:ext cx="5758174" cy="2149559"/>
            <a:chOff x="-12" y="948375"/>
            <a:chExt cx="5758174" cy="2149559"/>
          </a:xfrm>
        </p:grpSpPr>
        <p:pic>
          <p:nvPicPr>
            <p:cNvPr id="688" name="Google Shape;688;g1ed4c2fc655_12_331" descr="Interfaz de usuario gráfica, Texto, Aplicación, Correo electrónico&#10;&#10;Descripción generada automáticamente"/>
            <p:cNvPicPr preferRelativeResize="0"/>
            <p:nvPr/>
          </p:nvPicPr>
          <p:blipFill>
            <a:blip r:embed="rId3">
              <a:alphaModFix/>
            </a:blip>
            <a:stretch>
              <a:fillRect/>
            </a:stretch>
          </p:blipFill>
          <p:spPr>
            <a:xfrm>
              <a:off x="1388935" y="948375"/>
              <a:ext cx="4369226" cy="2149559"/>
            </a:xfrm>
            <a:prstGeom prst="rect">
              <a:avLst/>
            </a:prstGeom>
            <a:noFill/>
            <a:ln>
              <a:noFill/>
            </a:ln>
          </p:spPr>
        </p:pic>
        <p:sp>
          <p:nvSpPr>
            <p:cNvPr id="689" name="Google Shape;689;g1ed4c2fc655_12_331"/>
            <p:cNvSpPr txBox="1"/>
            <p:nvPr/>
          </p:nvSpPr>
          <p:spPr>
            <a:xfrm>
              <a:off x="-12" y="9483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importando los </a:t>
              </a:r>
              <a:endParaRPr sz="1200" b="1">
                <a:solidFill>
                  <a:schemeClr val="accent1"/>
                </a:solidFill>
              </a:endParaRPr>
            </a:p>
            <a:p>
              <a:pPr marL="0" lvl="0" indent="0" algn="l" rtl="0">
                <a:spcBef>
                  <a:spcPts val="0"/>
                </a:spcBef>
                <a:spcAft>
                  <a:spcPts val="0"/>
                </a:spcAft>
                <a:buNone/>
              </a:pPr>
              <a:r>
                <a:rPr lang="en" sz="1200" b="1">
                  <a:solidFill>
                    <a:schemeClr val="accent1"/>
                  </a:solidFill>
                </a:rPr>
                <a:t>nuevos archivos:</a:t>
              </a:r>
              <a:endParaRPr/>
            </a:p>
          </p:txBody>
        </p:sp>
      </p:grpSp>
      <p:grpSp>
        <p:nvGrpSpPr>
          <p:cNvPr id="690" name="Google Shape;690;g1ed4c2fc655_12_331"/>
          <p:cNvGrpSpPr/>
          <p:nvPr/>
        </p:nvGrpSpPr>
        <p:grpSpPr>
          <a:xfrm>
            <a:off x="289325" y="2901275"/>
            <a:ext cx="5561400" cy="2113650"/>
            <a:chOff x="289325" y="2901275"/>
            <a:chExt cx="5561400" cy="2113650"/>
          </a:xfrm>
        </p:grpSpPr>
        <p:pic>
          <p:nvPicPr>
            <p:cNvPr id="691" name="Google Shape;691;g1ed4c2fc655_12_331" descr="Texto&#10;&#10;Descripción generada automáticamente"/>
            <p:cNvPicPr preferRelativeResize="0"/>
            <p:nvPr/>
          </p:nvPicPr>
          <p:blipFill>
            <a:blip r:embed="rId4">
              <a:alphaModFix/>
            </a:blip>
            <a:stretch>
              <a:fillRect/>
            </a:stretch>
          </p:blipFill>
          <p:spPr>
            <a:xfrm>
              <a:off x="1727000" y="2901275"/>
              <a:ext cx="4123725" cy="2113650"/>
            </a:xfrm>
            <a:prstGeom prst="rect">
              <a:avLst/>
            </a:prstGeom>
            <a:noFill/>
            <a:ln>
              <a:noFill/>
            </a:ln>
          </p:spPr>
        </p:pic>
        <p:sp>
          <p:nvSpPr>
            <p:cNvPr id="692" name="Google Shape;692;g1ed4c2fc655_12_331"/>
            <p:cNvSpPr txBox="1"/>
            <p:nvPr/>
          </p:nvSpPr>
          <p:spPr>
            <a:xfrm>
              <a:off x="289325" y="29012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Descomprimiendo </a:t>
              </a:r>
              <a:endParaRPr sz="1200" b="1">
                <a:solidFill>
                  <a:schemeClr val="accent1"/>
                </a:solidFill>
              </a:endParaRPr>
            </a:p>
            <a:p>
              <a:pPr marL="0" lvl="0" indent="0" algn="l" rtl="0">
                <a:spcBef>
                  <a:spcPts val="0"/>
                </a:spcBef>
                <a:spcAft>
                  <a:spcPts val="0"/>
                </a:spcAft>
                <a:buNone/>
              </a:pPr>
              <a:r>
                <a:rPr lang="en" sz="1200" b="1">
                  <a:solidFill>
                    <a:schemeClr val="accent1"/>
                  </a:solidFill>
                </a:rPr>
                <a:t>los archivos:</a:t>
              </a:r>
              <a:endParaRPr/>
            </a:p>
          </p:txBody>
        </p:sp>
      </p:grpSp>
      <p:grpSp>
        <p:nvGrpSpPr>
          <p:cNvPr id="693" name="Google Shape;693;g1ed4c2fc655_12_331"/>
          <p:cNvGrpSpPr/>
          <p:nvPr/>
        </p:nvGrpSpPr>
        <p:grpSpPr>
          <a:xfrm>
            <a:off x="1181336" y="792909"/>
            <a:ext cx="4669391" cy="1071714"/>
            <a:chOff x="-915075" y="1555848"/>
            <a:chExt cx="4369225" cy="798952"/>
          </a:xfrm>
        </p:grpSpPr>
        <p:pic>
          <p:nvPicPr>
            <p:cNvPr id="694" name="Google Shape;694;g1ed4c2fc655_12_331" descr="Texto&#10;&#10;Descripción generada automáticamente"/>
            <p:cNvPicPr preferRelativeResize="0"/>
            <p:nvPr/>
          </p:nvPicPr>
          <p:blipFill>
            <a:blip r:embed="rId5">
              <a:alphaModFix/>
            </a:blip>
            <a:stretch>
              <a:fillRect/>
            </a:stretch>
          </p:blipFill>
          <p:spPr>
            <a:xfrm>
              <a:off x="-915075" y="1783300"/>
              <a:ext cx="4369225" cy="571500"/>
            </a:xfrm>
            <a:prstGeom prst="rect">
              <a:avLst/>
            </a:prstGeom>
            <a:noFill/>
            <a:ln>
              <a:noFill/>
            </a:ln>
          </p:spPr>
        </p:pic>
        <p:sp>
          <p:nvSpPr>
            <p:cNvPr id="695" name="Google Shape;695;g1ed4c2fc655_12_331"/>
            <p:cNvSpPr txBox="1"/>
            <p:nvPr/>
          </p:nvSpPr>
          <p:spPr>
            <a:xfrm>
              <a:off x="-915075" y="1555848"/>
              <a:ext cx="3000000" cy="27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Entrando a la carpeta:</a:t>
              </a:r>
              <a:endParaRPr/>
            </a:p>
          </p:txBody>
        </p:sp>
      </p:grpSp>
      <p:grpSp>
        <p:nvGrpSpPr>
          <p:cNvPr id="696" name="Google Shape;696;g1ed4c2fc655_12_331"/>
          <p:cNvGrpSpPr/>
          <p:nvPr/>
        </p:nvGrpSpPr>
        <p:grpSpPr>
          <a:xfrm>
            <a:off x="1061918" y="2078863"/>
            <a:ext cx="4788812" cy="1765175"/>
            <a:chOff x="-2509707" y="929663"/>
            <a:chExt cx="4788812" cy="1765175"/>
          </a:xfrm>
        </p:grpSpPr>
        <p:pic>
          <p:nvPicPr>
            <p:cNvPr id="697" name="Google Shape;697;g1ed4c2fc655_12_331" descr="Interfaz de usuario gráfica, Texto, Aplicación, Chat o mensaje de texto&#10;&#10;Descripción generada automáticamente"/>
            <p:cNvPicPr preferRelativeResize="0"/>
            <p:nvPr/>
          </p:nvPicPr>
          <p:blipFill>
            <a:blip r:embed="rId6">
              <a:alphaModFix/>
            </a:blip>
            <a:stretch>
              <a:fillRect/>
            </a:stretch>
          </p:blipFill>
          <p:spPr>
            <a:xfrm>
              <a:off x="-2509707" y="1234420"/>
              <a:ext cx="4788812" cy="1460418"/>
            </a:xfrm>
            <a:prstGeom prst="rect">
              <a:avLst/>
            </a:prstGeom>
            <a:noFill/>
            <a:ln>
              <a:noFill/>
            </a:ln>
          </p:spPr>
        </p:pic>
        <p:sp>
          <p:nvSpPr>
            <p:cNvPr id="698" name="Google Shape;698;g1ed4c2fc655_12_331"/>
            <p:cNvSpPr txBox="1"/>
            <p:nvPr/>
          </p:nvSpPr>
          <p:spPr>
            <a:xfrm>
              <a:off x="-2509700" y="929663"/>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Moviendo las carpetas:</a:t>
              </a: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8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90"/>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9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g1ed4c2fc655_12_350"/>
          <p:cNvPicPr preferRelativeResize="0"/>
          <p:nvPr/>
        </p:nvPicPr>
        <p:blipFill>
          <a:blip r:embed="rId3">
            <a:alphaModFix/>
          </a:blip>
          <a:stretch>
            <a:fillRect/>
          </a:stretch>
        </p:blipFill>
        <p:spPr>
          <a:xfrm>
            <a:off x="1148638" y="1024621"/>
            <a:ext cx="4849875" cy="369300"/>
          </a:xfrm>
          <a:prstGeom prst="rect">
            <a:avLst/>
          </a:prstGeom>
          <a:noFill/>
          <a:ln>
            <a:noFill/>
          </a:ln>
        </p:spPr>
      </p:pic>
      <p:pic>
        <p:nvPicPr>
          <p:cNvPr id="704" name="Google Shape;704;g1ed4c2fc655_12_350" descr="Texto&#10;&#10;Descripción generada automáticamente"/>
          <p:cNvPicPr preferRelativeResize="0"/>
          <p:nvPr/>
        </p:nvPicPr>
        <p:blipFill>
          <a:blip r:embed="rId4">
            <a:alphaModFix/>
          </a:blip>
          <a:stretch>
            <a:fillRect/>
          </a:stretch>
        </p:blipFill>
        <p:spPr>
          <a:xfrm>
            <a:off x="964618" y="1698707"/>
            <a:ext cx="5619750" cy="1238250"/>
          </a:xfrm>
          <a:prstGeom prst="rect">
            <a:avLst/>
          </a:prstGeom>
          <a:noFill/>
          <a:ln>
            <a:noFill/>
          </a:ln>
        </p:spPr>
      </p:pic>
      <p:sp>
        <p:nvSpPr>
          <p:cNvPr id="705" name="Google Shape;705;g1ed4c2fc655_12_350"/>
          <p:cNvSpPr txBox="1">
            <a:spLocks noGrp="1"/>
          </p:cNvSpPr>
          <p:nvPr>
            <p:ph type="subTitle" idx="1"/>
          </p:nvPr>
        </p:nvSpPr>
        <p:spPr>
          <a:xfrm>
            <a:off x="1346363" y="1502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06" name="Google Shape;706;g1ed4c2fc655_12_350"/>
          <p:cNvSpPr txBox="1"/>
          <p:nvPr/>
        </p:nvSpPr>
        <p:spPr>
          <a:xfrm>
            <a:off x="1148625" y="5865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Creando un nuevo css:</a:t>
            </a:r>
            <a:endParaRPr/>
          </a:p>
        </p:txBody>
      </p:sp>
      <p:sp>
        <p:nvSpPr>
          <p:cNvPr id="707" name="Google Shape;707;g1ed4c2fc655_12_350"/>
          <p:cNvSpPr txBox="1"/>
          <p:nvPr/>
        </p:nvSpPr>
        <p:spPr>
          <a:xfrm>
            <a:off x="964625" y="1462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Ingresando las instrucciones: </a:t>
            </a:r>
            <a:endParaRPr/>
          </a:p>
        </p:txBody>
      </p:sp>
      <p:pic>
        <p:nvPicPr>
          <p:cNvPr id="708" name="Google Shape;708;g1ed4c2fc655_12_350"/>
          <p:cNvPicPr preferRelativeResize="0"/>
          <p:nvPr/>
        </p:nvPicPr>
        <p:blipFill>
          <a:blip r:embed="rId5">
            <a:alphaModFix/>
          </a:blip>
          <a:stretch>
            <a:fillRect/>
          </a:stretch>
        </p:blipFill>
        <p:spPr>
          <a:xfrm>
            <a:off x="899800" y="3241725"/>
            <a:ext cx="6244824" cy="447512"/>
          </a:xfrm>
          <a:prstGeom prst="rect">
            <a:avLst/>
          </a:prstGeom>
          <a:noFill/>
          <a:ln>
            <a:noFill/>
          </a:ln>
        </p:spPr>
      </p:pic>
      <p:sp>
        <p:nvSpPr>
          <p:cNvPr id="709" name="Google Shape;709;g1ed4c2fc655_12_350"/>
          <p:cNvSpPr txBox="1"/>
          <p:nvPr/>
        </p:nvSpPr>
        <p:spPr>
          <a:xfrm>
            <a:off x="899800" y="28691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layout:</a:t>
            </a:r>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1ed4c2fc655_0_454"/>
          <p:cNvSpPr txBox="1">
            <a:spLocks noGrp="1"/>
          </p:cNvSpPr>
          <p:nvPr>
            <p:ph type="subTitle" idx="1"/>
          </p:nvPr>
        </p:nvSpPr>
        <p:spPr>
          <a:xfrm>
            <a:off x="1426713" y="1020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pic>
        <p:nvPicPr>
          <p:cNvPr id="715" name="Google Shape;715;g1ed4c2fc655_0_454"/>
          <p:cNvPicPr preferRelativeResize="0"/>
          <p:nvPr/>
        </p:nvPicPr>
        <p:blipFill>
          <a:blip r:embed="rId3">
            <a:alphaModFix/>
          </a:blip>
          <a:stretch>
            <a:fillRect/>
          </a:stretch>
        </p:blipFill>
        <p:spPr>
          <a:xfrm>
            <a:off x="578768" y="699100"/>
            <a:ext cx="4500432" cy="2145900"/>
          </a:xfrm>
          <a:prstGeom prst="rect">
            <a:avLst/>
          </a:prstGeom>
          <a:noFill/>
          <a:ln>
            <a:noFill/>
          </a:ln>
        </p:spPr>
      </p:pic>
      <p:pic>
        <p:nvPicPr>
          <p:cNvPr id="716" name="Google Shape;716;g1ed4c2fc655_0_454"/>
          <p:cNvPicPr preferRelativeResize="0"/>
          <p:nvPr/>
        </p:nvPicPr>
        <p:blipFill>
          <a:blip r:embed="rId4">
            <a:alphaModFix/>
          </a:blip>
          <a:stretch>
            <a:fillRect/>
          </a:stretch>
        </p:blipFill>
        <p:spPr>
          <a:xfrm>
            <a:off x="192600" y="3133000"/>
            <a:ext cx="7466400" cy="451375"/>
          </a:xfrm>
          <a:prstGeom prst="rect">
            <a:avLst/>
          </a:prstGeom>
          <a:noFill/>
          <a:ln>
            <a:noFill/>
          </a:ln>
        </p:spPr>
      </p:pic>
      <p:pic>
        <p:nvPicPr>
          <p:cNvPr id="717" name="Google Shape;717;g1ed4c2fc655_0_454"/>
          <p:cNvPicPr preferRelativeResize="0"/>
          <p:nvPr/>
        </p:nvPicPr>
        <p:blipFill>
          <a:blip r:embed="rId5">
            <a:alphaModFix/>
          </a:blip>
          <a:stretch>
            <a:fillRect/>
          </a:stretch>
        </p:blipFill>
        <p:spPr>
          <a:xfrm>
            <a:off x="160425" y="3953800"/>
            <a:ext cx="6934451" cy="353875"/>
          </a:xfrm>
          <a:prstGeom prst="rect">
            <a:avLst/>
          </a:prstGeom>
          <a:noFill/>
          <a:ln>
            <a:noFill/>
          </a:ln>
        </p:spPr>
      </p:pic>
      <p:pic>
        <p:nvPicPr>
          <p:cNvPr id="718" name="Google Shape;718;g1ed4c2fc655_0_454"/>
          <p:cNvPicPr preferRelativeResize="0"/>
          <p:nvPr/>
        </p:nvPicPr>
        <p:blipFill>
          <a:blip r:embed="rId6">
            <a:alphaModFix/>
          </a:blip>
          <a:stretch>
            <a:fillRect/>
          </a:stretch>
        </p:blipFill>
        <p:spPr>
          <a:xfrm>
            <a:off x="160425" y="4595675"/>
            <a:ext cx="7651249" cy="314325"/>
          </a:xfrm>
          <a:prstGeom prst="rect">
            <a:avLst/>
          </a:prstGeom>
          <a:noFill/>
          <a:ln>
            <a:noFill/>
          </a:ln>
        </p:spPr>
      </p:pic>
      <p:sp>
        <p:nvSpPr>
          <p:cNvPr id="719" name="Google Shape;719;g1ed4c2fc655_0_454"/>
          <p:cNvSpPr txBox="1"/>
          <p:nvPr/>
        </p:nvSpPr>
        <p:spPr>
          <a:xfrm>
            <a:off x="707350" y="5143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Cambiando las referencias del header:</a:t>
            </a:r>
            <a:endParaRPr/>
          </a:p>
        </p:txBody>
      </p:sp>
      <p:sp>
        <p:nvSpPr>
          <p:cNvPr id="720" name="Google Shape;720;g1ed4c2fc655_0_454"/>
          <p:cNvSpPr txBox="1"/>
          <p:nvPr/>
        </p:nvSpPr>
        <p:spPr>
          <a:xfrm>
            <a:off x="192600" y="28450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Reiniciando apache2:</a:t>
            </a:r>
            <a:endParaRPr/>
          </a:p>
        </p:txBody>
      </p:sp>
      <p:sp>
        <p:nvSpPr>
          <p:cNvPr id="721" name="Google Shape;721;g1ed4c2fc655_0_454"/>
          <p:cNvSpPr txBox="1"/>
          <p:nvPr/>
        </p:nvSpPr>
        <p:spPr>
          <a:xfrm>
            <a:off x="160425" y="3720338"/>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Borremos el index:</a:t>
            </a:r>
            <a:endParaRPr/>
          </a:p>
        </p:txBody>
      </p:sp>
      <p:sp>
        <p:nvSpPr>
          <p:cNvPr id="722" name="Google Shape;722;g1ed4c2fc655_0_454"/>
          <p:cNvSpPr txBox="1"/>
          <p:nvPr/>
        </p:nvSpPr>
        <p:spPr>
          <a:xfrm>
            <a:off x="160425" y="43478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rPr>
              <a:t>Borramos info.php:</a:t>
            </a:r>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g1ed4c2fc655_11_65"/>
          <p:cNvPicPr preferRelativeResize="0"/>
          <p:nvPr/>
        </p:nvPicPr>
        <p:blipFill>
          <a:blip r:embed="rId3">
            <a:alphaModFix/>
          </a:blip>
          <a:stretch>
            <a:fillRect/>
          </a:stretch>
        </p:blipFill>
        <p:spPr>
          <a:xfrm>
            <a:off x="0" y="944275"/>
            <a:ext cx="3418301" cy="3254975"/>
          </a:xfrm>
          <a:prstGeom prst="rect">
            <a:avLst/>
          </a:prstGeom>
          <a:noFill/>
          <a:ln>
            <a:noFill/>
          </a:ln>
        </p:spPr>
      </p:pic>
      <p:sp>
        <p:nvSpPr>
          <p:cNvPr id="728" name="Google Shape;728;g1ed4c2fc655_11_65"/>
          <p:cNvSpPr txBox="1">
            <a:spLocks noGrp="1"/>
          </p:cNvSpPr>
          <p:nvPr>
            <p:ph type="subTitle" idx="1"/>
          </p:nvPr>
        </p:nvSpPr>
        <p:spPr>
          <a:xfrm>
            <a:off x="2414063" y="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pic>
        <p:nvPicPr>
          <p:cNvPr id="729" name="Google Shape;729;g1ed4c2fc655_11_65"/>
          <p:cNvPicPr preferRelativeResize="0"/>
          <p:nvPr/>
        </p:nvPicPr>
        <p:blipFill rotWithShape="1">
          <a:blip r:embed="rId4">
            <a:alphaModFix/>
          </a:blip>
          <a:srcRect r="9387"/>
          <a:stretch/>
        </p:blipFill>
        <p:spPr>
          <a:xfrm>
            <a:off x="3709550" y="1833750"/>
            <a:ext cx="4866400" cy="1475975"/>
          </a:xfrm>
          <a:prstGeom prst="rect">
            <a:avLst/>
          </a:prstGeom>
          <a:noFill/>
          <a:ln>
            <a:noFill/>
          </a:ln>
        </p:spPr>
      </p:pic>
      <p:sp>
        <p:nvSpPr>
          <p:cNvPr id="730" name="Google Shape;730;g1ed4c2fc655_11_65"/>
          <p:cNvSpPr txBox="1"/>
          <p:nvPr/>
        </p:nvSpPr>
        <p:spPr>
          <a:xfrm>
            <a:off x="192300" y="532800"/>
            <a:ext cx="87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Nuevas Politicas</a:t>
            </a:r>
            <a:endParaRPr>
              <a:solidFill>
                <a:schemeClr val="lt2"/>
              </a:solidFill>
              <a:latin typeface="Poppins"/>
              <a:ea typeface="Poppins"/>
              <a:cs typeface="Poppins"/>
              <a:sym typeface="Poppins"/>
            </a:endParaRPr>
          </a:p>
        </p:txBody>
      </p:sp>
      <p:sp>
        <p:nvSpPr>
          <p:cNvPr id="731" name="Google Shape;731;g1ed4c2fc655_11_65"/>
          <p:cNvSpPr txBox="1"/>
          <p:nvPr/>
        </p:nvSpPr>
        <p:spPr>
          <a:xfrm>
            <a:off x="3955350" y="1364275"/>
            <a:ext cx="46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Volvemos a ver el Baner </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g1ed4c2fc655_11_78"/>
          <p:cNvPicPr preferRelativeResize="0"/>
          <p:nvPr/>
        </p:nvPicPr>
        <p:blipFill rotWithShape="1">
          <a:blip r:embed="rId3">
            <a:alphaModFix/>
          </a:blip>
          <a:srcRect r="13472"/>
          <a:stretch/>
        </p:blipFill>
        <p:spPr>
          <a:xfrm>
            <a:off x="1811075" y="1231750"/>
            <a:ext cx="4309475" cy="1895675"/>
          </a:xfrm>
          <a:prstGeom prst="rect">
            <a:avLst/>
          </a:prstGeom>
          <a:noFill/>
          <a:ln w="9525" cap="flat" cmpd="sng">
            <a:solidFill>
              <a:srgbClr val="FAFAFA"/>
            </a:solidFill>
            <a:prstDash val="lgDashDot"/>
            <a:round/>
            <a:headEnd type="none" w="sm" len="sm"/>
            <a:tailEnd type="none" w="sm" len="sm"/>
          </a:ln>
        </p:spPr>
      </p:pic>
      <p:pic>
        <p:nvPicPr>
          <p:cNvPr id="737" name="Google Shape;737;g1ed4c2fc655_11_78"/>
          <p:cNvPicPr preferRelativeResize="0"/>
          <p:nvPr/>
        </p:nvPicPr>
        <p:blipFill rotWithShape="1">
          <a:blip r:embed="rId4">
            <a:alphaModFix/>
          </a:blip>
          <a:srcRect r="4979"/>
          <a:stretch/>
        </p:blipFill>
        <p:spPr>
          <a:xfrm>
            <a:off x="1166950" y="3724350"/>
            <a:ext cx="5830851" cy="476833"/>
          </a:xfrm>
          <a:prstGeom prst="rect">
            <a:avLst/>
          </a:prstGeom>
          <a:noFill/>
          <a:ln>
            <a:noFill/>
          </a:ln>
        </p:spPr>
      </p:pic>
      <p:sp>
        <p:nvSpPr>
          <p:cNvPr id="738" name="Google Shape;738;g1ed4c2fc655_11_78"/>
          <p:cNvSpPr txBox="1">
            <a:spLocks noGrp="1"/>
          </p:cNvSpPr>
          <p:nvPr>
            <p:ph type="subTitle" idx="1"/>
          </p:nvPr>
        </p:nvSpPr>
        <p:spPr>
          <a:xfrm>
            <a:off x="1666138" y="1020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39" name="Google Shape;739;g1ed4c2fc655_11_78"/>
          <p:cNvSpPr txBox="1"/>
          <p:nvPr/>
        </p:nvSpPr>
        <p:spPr>
          <a:xfrm>
            <a:off x="2897500" y="733188"/>
            <a:ext cx="199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Intalamos fail2ban</a:t>
            </a:r>
            <a:endParaRPr>
              <a:solidFill>
                <a:schemeClr val="lt2"/>
              </a:solidFill>
              <a:latin typeface="Poppins"/>
              <a:ea typeface="Poppins"/>
              <a:cs typeface="Poppins"/>
              <a:sym typeface="Poppins"/>
            </a:endParaRPr>
          </a:p>
        </p:txBody>
      </p:sp>
      <p:sp>
        <p:nvSpPr>
          <p:cNvPr id="740" name="Google Shape;740;g1ed4c2fc655_11_78"/>
          <p:cNvSpPr txBox="1"/>
          <p:nvPr/>
        </p:nvSpPr>
        <p:spPr>
          <a:xfrm>
            <a:off x="2603075" y="3225775"/>
            <a:ext cx="29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Observamos la configuración</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xfrm>
            <a:off x="1107025" y="265775"/>
            <a:ext cx="4746600" cy="778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a:t>Introducción</a:t>
            </a:r>
            <a:endParaRPr/>
          </a:p>
        </p:txBody>
      </p:sp>
      <p:sp>
        <p:nvSpPr>
          <p:cNvPr id="315" name="Google Shape;315;p4"/>
          <p:cNvSpPr txBox="1">
            <a:spLocks noGrp="1"/>
          </p:cNvSpPr>
          <p:nvPr>
            <p:ph type="subTitle" idx="1"/>
          </p:nvPr>
        </p:nvSpPr>
        <p:spPr>
          <a:xfrm>
            <a:off x="630925" y="1180600"/>
            <a:ext cx="5919000" cy="220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accent1"/>
              </a:buClr>
              <a:buSzPts val="1100"/>
              <a:buFont typeface="Arial"/>
              <a:buNone/>
            </a:pPr>
            <a:r>
              <a:rPr lang="en" sz="1400"/>
              <a:t>Este proyecto de seguridad informática en el desarrollo web va más allá de la apariencia superficial de HTML y CSS. Explora el vasto mundo del back-end, un terreno complejo y diverso en constante evolución. En un entorno donde los ataques cibernéticos son comunes, buscamos construir una base sólida mediante el análisis de tecnologías como PHP, MySQL y Apache en un entorno controlado. </a:t>
            </a:r>
            <a:endParaRPr sz="1400"/>
          </a:p>
          <a:p>
            <a:pPr marL="0" lvl="0" indent="0" algn="l" rtl="0">
              <a:lnSpc>
                <a:spcPct val="115000"/>
              </a:lnSpc>
              <a:spcBef>
                <a:spcPts val="0"/>
              </a:spcBef>
              <a:spcAft>
                <a:spcPts val="0"/>
              </a:spcAft>
              <a:buClr>
                <a:schemeClr val="accent1"/>
              </a:buClr>
              <a:buSzPts val="1100"/>
              <a:buFont typeface="Arial"/>
              <a:buNone/>
            </a:pPr>
            <a:endParaRPr sz="1400"/>
          </a:p>
          <a:p>
            <a:pPr marL="0" lvl="0" indent="0" algn="l" rtl="0">
              <a:lnSpc>
                <a:spcPct val="100000"/>
              </a:lnSpc>
              <a:spcBef>
                <a:spcPts val="0"/>
              </a:spcBef>
              <a:spcAft>
                <a:spcPts val="0"/>
              </a:spcAft>
              <a:buClr>
                <a:schemeClr val="accent1"/>
              </a:buClr>
              <a:buSzPts val="1100"/>
              <a:buFont typeface="Arial"/>
              <a:buNone/>
            </a:pPr>
            <a:endParaRPr/>
          </a:p>
        </p:txBody>
      </p:sp>
      <p:sp>
        <p:nvSpPr>
          <p:cNvPr id="316" name="Google Shape;316;p4"/>
          <p:cNvSpPr/>
          <p:nvPr/>
        </p:nvSpPr>
        <p:spPr>
          <a:xfrm>
            <a:off x="5395501" y="4058549"/>
            <a:ext cx="953496" cy="88323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g1ed4c2fc655_11_94"/>
          <p:cNvPicPr preferRelativeResize="0"/>
          <p:nvPr/>
        </p:nvPicPr>
        <p:blipFill>
          <a:blip r:embed="rId3">
            <a:alphaModFix/>
          </a:blip>
          <a:stretch>
            <a:fillRect/>
          </a:stretch>
        </p:blipFill>
        <p:spPr>
          <a:xfrm>
            <a:off x="2451725" y="1049250"/>
            <a:ext cx="4240599" cy="1362875"/>
          </a:xfrm>
          <a:prstGeom prst="rect">
            <a:avLst/>
          </a:prstGeom>
          <a:noFill/>
          <a:ln>
            <a:noFill/>
          </a:ln>
        </p:spPr>
      </p:pic>
      <p:pic>
        <p:nvPicPr>
          <p:cNvPr id="746" name="Google Shape;746;g1ed4c2fc655_11_94"/>
          <p:cNvPicPr preferRelativeResize="0"/>
          <p:nvPr/>
        </p:nvPicPr>
        <p:blipFill>
          <a:blip r:embed="rId4">
            <a:alphaModFix/>
          </a:blip>
          <a:stretch>
            <a:fillRect/>
          </a:stretch>
        </p:blipFill>
        <p:spPr>
          <a:xfrm>
            <a:off x="2892125" y="2928550"/>
            <a:ext cx="3359775" cy="1937600"/>
          </a:xfrm>
          <a:prstGeom prst="rect">
            <a:avLst/>
          </a:prstGeom>
          <a:noFill/>
          <a:ln>
            <a:noFill/>
          </a:ln>
        </p:spPr>
      </p:pic>
      <p:sp>
        <p:nvSpPr>
          <p:cNvPr id="747" name="Google Shape;747;g1ed4c2fc655_11_94"/>
          <p:cNvSpPr txBox="1">
            <a:spLocks noGrp="1"/>
          </p:cNvSpPr>
          <p:nvPr>
            <p:ph type="subTitle" idx="1"/>
          </p:nvPr>
        </p:nvSpPr>
        <p:spPr>
          <a:xfrm>
            <a:off x="2344800" y="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48" name="Google Shape;748;g1ed4c2fc655_11_94"/>
          <p:cNvSpPr txBox="1"/>
          <p:nvPr/>
        </p:nvSpPr>
        <p:spPr>
          <a:xfrm>
            <a:off x="3195150" y="642400"/>
            <a:ext cx="27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Observamos los intentos</a:t>
            </a:r>
            <a:endParaRPr>
              <a:solidFill>
                <a:schemeClr val="lt2"/>
              </a:solidFill>
              <a:latin typeface="Poppins"/>
              <a:ea typeface="Poppins"/>
              <a:cs typeface="Poppins"/>
              <a:sym typeface="Poppins"/>
            </a:endParaRPr>
          </a:p>
        </p:txBody>
      </p:sp>
      <p:sp>
        <p:nvSpPr>
          <p:cNvPr id="749" name="Google Shape;749;g1ed4c2fc655_11_94"/>
          <p:cNvSpPr txBox="1"/>
          <p:nvPr/>
        </p:nvSpPr>
        <p:spPr>
          <a:xfrm>
            <a:off x="3195150" y="2470238"/>
            <a:ext cx="31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Intalamos fail2ban en mariadb</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g1ed4c2fc655_11_138"/>
          <p:cNvPicPr preferRelativeResize="0"/>
          <p:nvPr/>
        </p:nvPicPr>
        <p:blipFill>
          <a:blip r:embed="rId3">
            <a:alphaModFix/>
          </a:blip>
          <a:stretch>
            <a:fillRect/>
          </a:stretch>
        </p:blipFill>
        <p:spPr>
          <a:xfrm>
            <a:off x="1737075" y="937425"/>
            <a:ext cx="5514301" cy="1287250"/>
          </a:xfrm>
          <a:prstGeom prst="rect">
            <a:avLst/>
          </a:prstGeom>
          <a:noFill/>
          <a:ln>
            <a:noFill/>
          </a:ln>
        </p:spPr>
      </p:pic>
      <p:pic>
        <p:nvPicPr>
          <p:cNvPr id="755" name="Google Shape;755;g1ed4c2fc655_11_138"/>
          <p:cNvPicPr preferRelativeResize="0"/>
          <p:nvPr/>
        </p:nvPicPr>
        <p:blipFill>
          <a:blip r:embed="rId4">
            <a:alphaModFix/>
          </a:blip>
          <a:stretch>
            <a:fillRect/>
          </a:stretch>
        </p:blipFill>
        <p:spPr>
          <a:xfrm>
            <a:off x="1440475" y="2629288"/>
            <a:ext cx="6263026" cy="482025"/>
          </a:xfrm>
          <a:prstGeom prst="rect">
            <a:avLst/>
          </a:prstGeom>
          <a:noFill/>
          <a:ln>
            <a:noFill/>
          </a:ln>
        </p:spPr>
      </p:pic>
      <p:pic>
        <p:nvPicPr>
          <p:cNvPr id="756" name="Google Shape;756;g1ed4c2fc655_11_138"/>
          <p:cNvPicPr preferRelativeResize="0"/>
          <p:nvPr/>
        </p:nvPicPr>
        <p:blipFill>
          <a:blip r:embed="rId5">
            <a:alphaModFix/>
          </a:blip>
          <a:stretch>
            <a:fillRect/>
          </a:stretch>
        </p:blipFill>
        <p:spPr>
          <a:xfrm>
            <a:off x="1450125" y="3515950"/>
            <a:ext cx="6088199" cy="1606325"/>
          </a:xfrm>
          <a:prstGeom prst="rect">
            <a:avLst/>
          </a:prstGeom>
          <a:noFill/>
          <a:ln>
            <a:noFill/>
          </a:ln>
        </p:spPr>
      </p:pic>
      <p:sp>
        <p:nvSpPr>
          <p:cNvPr id="757" name="Google Shape;757;g1ed4c2fc655_11_138"/>
          <p:cNvSpPr txBox="1">
            <a:spLocks noGrp="1"/>
          </p:cNvSpPr>
          <p:nvPr>
            <p:ph type="subTitle" idx="1"/>
          </p:nvPr>
        </p:nvSpPr>
        <p:spPr>
          <a:xfrm>
            <a:off x="2197738" y="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58" name="Google Shape;758;g1ed4c2fc655_11_138"/>
          <p:cNvSpPr txBox="1"/>
          <p:nvPr/>
        </p:nvSpPr>
        <p:spPr>
          <a:xfrm>
            <a:off x="3931300" y="439875"/>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nmap </a:t>
            </a:r>
            <a:endParaRPr>
              <a:solidFill>
                <a:schemeClr val="lt2"/>
              </a:solidFill>
              <a:latin typeface="Poppins"/>
              <a:ea typeface="Poppins"/>
              <a:cs typeface="Poppins"/>
              <a:sym typeface="Poppins"/>
            </a:endParaRPr>
          </a:p>
        </p:txBody>
      </p:sp>
      <p:sp>
        <p:nvSpPr>
          <p:cNvPr id="759" name="Google Shape;759;g1ed4c2fc655_11_138"/>
          <p:cNvSpPr txBox="1"/>
          <p:nvPr/>
        </p:nvSpPr>
        <p:spPr>
          <a:xfrm>
            <a:off x="2827050" y="2224675"/>
            <a:ext cx="348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Instalando el unattended-updrades</a:t>
            </a:r>
            <a:endParaRPr>
              <a:solidFill>
                <a:schemeClr val="lt2"/>
              </a:solidFill>
              <a:latin typeface="Poppins"/>
              <a:ea typeface="Poppins"/>
              <a:cs typeface="Poppins"/>
              <a:sym typeface="Poppins"/>
            </a:endParaRPr>
          </a:p>
        </p:txBody>
      </p:sp>
      <p:sp>
        <p:nvSpPr>
          <p:cNvPr id="760" name="Google Shape;760;g1ed4c2fc655_11_138"/>
          <p:cNvSpPr txBox="1"/>
          <p:nvPr/>
        </p:nvSpPr>
        <p:spPr>
          <a:xfrm>
            <a:off x="2051925" y="3115750"/>
            <a:ext cx="54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Después de ingresar el comando ponemos Yes.</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g1ed4c2fc655_11_110"/>
          <p:cNvPicPr preferRelativeResize="0"/>
          <p:nvPr/>
        </p:nvPicPr>
        <p:blipFill>
          <a:blip r:embed="rId3">
            <a:alphaModFix/>
          </a:blip>
          <a:stretch>
            <a:fillRect/>
          </a:stretch>
        </p:blipFill>
        <p:spPr>
          <a:xfrm>
            <a:off x="1643788" y="942525"/>
            <a:ext cx="5856425" cy="3878850"/>
          </a:xfrm>
          <a:prstGeom prst="rect">
            <a:avLst/>
          </a:prstGeom>
          <a:noFill/>
          <a:ln>
            <a:noFill/>
          </a:ln>
        </p:spPr>
      </p:pic>
      <p:sp>
        <p:nvSpPr>
          <p:cNvPr id="766" name="Google Shape;766;g1ed4c2fc655_11_110"/>
          <p:cNvSpPr txBox="1">
            <a:spLocks noGrp="1"/>
          </p:cNvSpPr>
          <p:nvPr>
            <p:ph type="subTitle" idx="1"/>
          </p:nvPr>
        </p:nvSpPr>
        <p:spPr>
          <a:xfrm>
            <a:off x="2344788" y="-140425"/>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67" name="Google Shape;767;g1ed4c2fc655_11_110"/>
          <p:cNvSpPr txBox="1"/>
          <p:nvPr/>
        </p:nvSpPr>
        <p:spPr>
          <a:xfrm>
            <a:off x="2944050" y="467350"/>
            <a:ext cx="32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Verificamos las actualizaciones</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g1ed4c2fc655_11_166"/>
          <p:cNvPicPr preferRelativeResize="0"/>
          <p:nvPr/>
        </p:nvPicPr>
        <p:blipFill>
          <a:blip r:embed="rId3">
            <a:alphaModFix/>
          </a:blip>
          <a:stretch>
            <a:fillRect/>
          </a:stretch>
        </p:blipFill>
        <p:spPr>
          <a:xfrm>
            <a:off x="2012500" y="1206375"/>
            <a:ext cx="5119025" cy="3351925"/>
          </a:xfrm>
          <a:prstGeom prst="rect">
            <a:avLst/>
          </a:prstGeom>
          <a:noFill/>
          <a:ln>
            <a:noFill/>
          </a:ln>
        </p:spPr>
      </p:pic>
      <p:sp>
        <p:nvSpPr>
          <p:cNvPr id="773" name="Google Shape;773;g1ed4c2fc655_11_166"/>
          <p:cNvSpPr txBox="1">
            <a:spLocks noGrp="1"/>
          </p:cNvSpPr>
          <p:nvPr>
            <p:ph type="subTitle" idx="1"/>
          </p:nvPr>
        </p:nvSpPr>
        <p:spPr>
          <a:xfrm>
            <a:off x="2344788" y="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74" name="Google Shape;774;g1ed4c2fc655_11_166"/>
          <p:cNvSpPr txBox="1"/>
          <p:nvPr/>
        </p:nvSpPr>
        <p:spPr>
          <a:xfrm>
            <a:off x="3636763" y="806175"/>
            <a:ext cx="187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Quitamos el index.</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g1ed4c2fc655_11_185"/>
          <p:cNvPicPr preferRelativeResize="0"/>
          <p:nvPr/>
        </p:nvPicPr>
        <p:blipFill>
          <a:blip r:embed="rId3">
            <a:alphaModFix/>
          </a:blip>
          <a:stretch>
            <a:fillRect/>
          </a:stretch>
        </p:blipFill>
        <p:spPr>
          <a:xfrm>
            <a:off x="1120538" y="718512"/>
            <a:ext cx="6211475" cy="950950"/>
          </a:xfrm>
          <a:prstGeom prst="rect">
            <a:avLst/>
          </a:prstGeom>
          <a:noFill/>
          <a:ln>
            <a:noFill/>
          </a:ln>
        </p:spPr>
      </p:pic>
      <p:pic>
        <p:nvPicPr>
          <p:cNvPr id="780" name="Google Shape;780;g1ed4c2fc655_11_185"/>
          <p:cNvPicPr preferRelativeResize="0"/>
          <p:nvPr/>
        </p:nvPicPr>
        <p:blipFill>
          <a:blip r:embed="rId4">
            <a:alphaModFix/>
          </a:blip>
          <a:stretch>
            <a:fillRect/>
          </a:stretch>
        </p:blipFill>
        <p:spPr>
          <a:xfrm>
            <a:off x="1059325" y="1994063"/>
            <a:ext cx="6333899" cy="1155375"/>
          </a:xfrm>
          <a:prstGeom prst="rect">
            <a:avLst/>
          </a:prstGeom>
          <a:noFill/>
          <a:ln>
            <a:noFill/>
          </a:ln>
        </p:spPr>
      </p:pic>
      <p:pic>
        <p:nvPicPr>
          <p:cNvPr id="781" name="Google Shape;781;g1ed4c2fc655_11_185"/>
          <p:cNvPicPr preferRelativeResize="0"/>
          <p:nvPr/>
        </p:nvPicPr>
        <p:blipFill>
          <a:blip r:embed="rId5">
            <a:alphaModFix/>
          </a:blip>
          <a:stretch>
            <a:fillRect/>
          </a:stretch>
        </p:blipFill>
        <p:spPr>
          <a:xfrm>
            <a:off x="1234337" y="3693600"/>
            <a:ext cx="5983926" cy="1460950"/>
          </a:xfrm>
          <a:prstGeom prst="rect">
            <a:avLst/>
          </a:prstGeom>
          <a:noFill/>
          <a:ln>
            <a:noFill/>
          </a:ln>
        </p:spPr>
      </p:pic>
      <p:sp>
        <p:nvSpPr>
          <p:cNvPr id="782" name="Google Shape;782;g1ed4c2fc655_11_185"/>
          <p:cNvSpPr txBox="1">
            <a:spLocks noGrp="1"/>
          </p:cNvSpPr>
          <p:nvPr>
            <p:ph type="subTitle" idx="1"/>
          </p:nvPr>
        </p:nvSpPr>
        <p:spPr>
          <a:xfrm>
            <a:off x="1999063" y="-86600"/>
            <a:ext cx="4454400" cy="5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400">
                <a:solidFill>
                  <a:schemeClr val="accent1"/>
                </a:solidFill>
              </a:rPr>
              <a:t>Resolución de errores</a:t>
            </a:r>
            <a:endParaRPr sz="2400">
              <a:solidFill>
                <a:schemeClr val="accent1"/>
              </a:solidFill>
            </a:endParaRPr>
          </a:p>
          <a:p>
            <a:pPr marL="0" lvl="0" indent="0" algn="l" rtl="0">
              <a:lnSpc>
                <a:spcPct val="100000"/>
              </a:lnSpc>
              <a:spcBef>
                <a:spcPts val="0"/>
              </a:spcBef>
              <a:spcAft>
                <a:spcPts val="0"/>
              </a:spcAft>
              <a:buSzPts val="1600"/>
              <a:buNone/>
            </a:pPr>
            <a:endParaRPr sz="1200" b="1" i="1">
              <a:solidFill>
                <a:schemeClr val="accent1"/>
              </a:solidFill>
              <a:highlight>
                <a:srgbClr val="FFFFFF"/>
              </a:highlight>
              <a:latin typeface="Arial"/>
              <a:ea typeface="Arial"/>
              <a:cs typeface="Arial"/>
              <a:sym typeface="Arial"/>
            </a:endParaRPr>
          </a:p>
        </p:txBody>
      </p:sp>
      <p:sp>
        <p:nvSpPr>
          <p:cNvPr id="783" name="Google Shape;783;g1ed4c2fc655_11_185"/>
          <p:cNvSpPr txBox="1"/>
          <p:nvPr/>
        </p:nvSpPr>
        <p:spPr>
          <a:xfrm>
            <a:off x="3221888" y="387563"/>
            <a:ext cx="20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Abrimos los puertos</a:t>
            </a:r>
            <a:endParaRPr>
              <a:solidFill>
                <a:schemeClr val="lt2"/>
              </a:solidFill>
              <a:latin typeface="Poppins"/>
              <a:ea typeface="Poppins"/>
              <a:cs typeface="Poppins"/>
              <a:sym typeface="Poppins"/>
            </a:endParaRPr>
          </a:p>
        </p:txBody>
      </p:sp>
      <p:sp>
        <p:nvSpPr>
          <p:cNvPr id="784" name="Google Shape;784;g1ed4c2fc655_11_185"/>
          <p:cNvSpPr txBox="1"/>
          <p:nvPr/>
        </p:nvSpPr>
        <p:spPr>
          <a:xfrm>
            <a:off x="2970800" y="1669438"/>
            <a:ext cx="25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Observamos los puertos</a:t>
            </a:r>
            <a:endParaRPr>
              <a:solidFill>
                <a:schemeClr val="lt2"/>
              </a:solidFill>
              <a:latin typeface="Poppins"/>
              <a:ea typeface="Poppins"/>
              <a:cs typeface="Poppins"/>
              <a:sym typeface="Poppins"/>
            </a:endParaRPr>
          </a:p>
        </p:txBody>
      </p:sp>
      <p:sp>
        <p:nvSpPr>
          <p:cNvPr id="785" name="Google Shape;785;g1ed4c2fc655_11_185"/>
          <p:cNvSpPr txBox="1"/>
          <p:nvPr/>
        </p:nvSpPr>
        <p:spPr>
          <a:xfrm>
            <a:off x="2423750" y="3293400"/>
            <a:ext cx="36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Observamos los puertos de Mariadb</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1ed4c2fc655_0_415"/>
          <p:cNvSpPr txBox="1"/>
          <p:nvPr/>
        </p:nvSpPr>
        <p:spPr>
          <a:xfrm>
            <a:off x="3773575" y="2020200"/>
            <a:ext cx="4820400" cy="110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3300">
                <a:solidFill>
                  <a:schemeClr val="accent3"/>
                </a:solidFill>
                <a:latin typeface="Poppins"/>
                <a:ea typeface="Poppins"/>
                <a:cs typeface="Poppins"/>
                <a:sym typeface="Poppins"/>
              </a:rPr>
              <a:t>ESCANEO DE VULNERABILIDADES</a:t>
            </a:r>
            <a:endParaRPr sz="3300">
              <a:solidFill>
                <a:schemeClr val="accent3"/>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g1ed4c2fc655_11_209"/>
          <p:cNvPicPr preferRelativeResize="0"/>
          <p:nvPr/>
        </p:nvPicPr>
        <p:blipFill rotWithShape="1">
          <a:blip r:embed="rId3">
            <a:alphaModFix/>
          </a:blip>
          <a:srcRect l="33279" r="35653"/>
          <a:stretch/>
        </p:blipFill>
        <p:spPr>
          <a:xfrm>
            <a:off x="713525" y="1008775"/>
            <a:ext cx="2426900" cy="3629625"/>
          </a:xfrm>
          <a:prstGeom prst="rect">
            <a:avLst/>
          </a:prstGeom>
          <a:noFill/>
          <a:ln>
            <a:noFill/>
          </a:ln>
        </p:spPr>
      </p:pic>
      <p:pic>
        <p:nvPicPr>
          <p:cNvPr id="796" name="Google Shape;796;g1ed4c2fc655_11_209"/>
          <p:cNvPicPr preferRelativeResize="0"/>
          <p:nvPr/>
        </p:nvPicPr>
        <p:blipFill rotWithShape="1">
          <a:blip r:embed="rId4">
            <a:alphaModFix/>
          </a:blip>
          <a:srcRect l="22040" r="26511"/>
          <a:stretch/>
        </p:blipFill>
        <p:spPr>
          <a:xfrm>
            <a:off x="4304508" y="1095901"/>
            <a:ext cx="3935668" cy="3455375"/>
          </a:xfrm>
          <a:prstGeom prst="rect">
            <a:avLst/>
          </a:prstGeom>
          <a:noFill/>
          <a:ln>
            <a:noFill/>
          </a:ln>
        </p:spPr>
      </p:pic>
      <p:sp>
        <p:nvSpPr>
          <p:cNvPr id="797" name="Google Shape;797;g1ed4c2fc655_11_209"/>
          <p:cNvSpPr txBox="1"/>
          <p:nvPr/>
        </p:nvSpPr>
        <p:spPr>
          <a:xfrm>
            <a:off x="1543050" y="128575"/>
            <a:ext cx="53511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2"/>
                </a:solidFill>
                <a:latin typeface="Poppins"/>
                <a:ea typeface="Poppins"/>
                <a:cs typeface="Poppins"/>
                <a:sym typeface="Poppins"/>
              </a:rPr>
              <a:t>Instalación del Escaneo de Vulnerabilidades.</a:t>
            </a:r>
            <a:endParaRPr sz="1700">
              <a:solidFill>
                <a:schemeClr val="lt2"/>
              </a:solidFill>
              <a:latin typeface="Poppins"/>
              <a:ea typeface="Poppins"/>
              <a:cs typeface="Poppins"/>
              <a:sym typeface="Poppins"/>
            </a:endParaRPr>
          </a:p>
        </p:txBody>
      </p:sp>
      <p:sp>
        <p:nvSpPr>
          <p:cNvPr id="798" name="Google Shape;798;g1ed4c2fc655_11_209"/>
          <p:cNvSpPr txBox="1"/>
          <p:nvPr/>
        </p:nvSpPr>
        <p:spPr>
          <a:xfrm>
            <a:off x="749325" y="608575"/>
            <a:ext cx="235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Entrando A Sonar Cloud</a:t>
            </a:r>
            <a:endParaRPr>
              <a:solidFill>
                <a:schemeClr val="lt2"/>
              </a:solidFill>
              <a:latin typeface="Poppins"/>
              <a:ea typeface="Poppins"/>
              <a:cs typeface="Poppins"/>
              <a:sym typeface="Poppins"/>
            </a:endParaRPr>
          </a:p>
        </p:txBody>
      </p:sp>
      <p:sp>
        <p:nvSpPr>
          <p:cNvPr id="799" name="Google Shape;799;g1ed4c2fc655_11_209"/>
          <p:cNvSpPr txBox="1"/>
          <p:nvPr/>
        </p:nvSpPr>
        <p:spPr>
          <a:xfrm>
            <a:off x="4579288" y="695700"/>
            <a:ext cx="33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Creamos el Repositorio en Github</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4" name="Google Shape;804;g1ed4c2fc655_11_4"/>
          <p:cNvPicPr preferRelativeResize="0"/>
          <p:nvPr/>
        </p:nvPicPr>
        <p:blipFill rotWithShape="1">
          <a:blip r:embed="rId3">
            <a:alphaModFix/>
          </a:blip>
          <a:srcRect l="-3570" r="3569"/>
          <a:stretch/>
        </p:blipFill>
        <p:spPr>
          <a:xfrm>
            <a:off x="4035950" y="709725"/>
            <a:ext cx="4440774" cy="2020300"/>
          </a:xfrm>
          <a:prstGeom prst="rect">
            <a:avLst/>
          </a:prstGeom>
          <a:noFill/>
          <a:ln>
            <a:noFill/>
          </a:ln>
        </p:spPr>
      </p:pic>
      <p:pic>
        <p:nvPicPr>
          <p:cNvPr id="805" name="Google Shape;805;g1ed4c2fc655_11_4"/>
          <p:cNvPicPr preferRelativeResize="0"/>
          <p:nvPr/>
        </p:nvPicPr>
        <p:blipFill rotWithShape="1">
          <a:blip r:embed="rId4">
            <a:alphaModFix/>
          </a:blip>
          <a:srcRect l="13600" r="11177"/>
          <a:stretch/>
        </p:blipFill>
        <p:spPr>
          <a:xfrm>
            <a:off x="285887" y="2470250"/>
            <a:ext cx="3750075" cy="2197625"/>
          </a:xfrm>
          <a:prstGeom prst="rect">
            <a:avLst/>
          </a:prstGeom>
          <a:noFill/>
          <a:ln>
            <a:noFill/>
          </a:ln>
        </p:spPr>
      </p:pic>
      <p:sp>
        <p:nvSpPr>
          <p:cNvPr id="806" name="Google Shape;806;g1ed4c2fc655_11_4"/>
          <p:cNvSpPr txBox="1"/>
          <p:nvPr/>
        </p:nvSpPr>
        <p:spPr>
          <a:xfrm>
            <a:off x="1610625" y="0"/>
            <a:ext cx="5178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2"/>
                </a:solidFill>
                <a:latin typeface="Poppins"/>
                <a:ea typeface="Poppins"/>
                <a:cs typeface="Poppins"/>
                <a:sym typeface="Poppins"/>
              </a:rPr>
              <a:t>Instalación del Escaneo de Vulnerabilidades.</a:t>
            </a:r>
            <a:endParaRPr sz="1700">
              <a:solidFill>
                <a:schemeClr val="lt2"/>
              </a:solidFill>
              <a:latin typeface="Poppins"/>
              <a:ea typeface="Poppins"/>
              <a:cs typeface="Poppins"/>
              <a:sym typeface="Poppins"/>
            </a:endParaRPr>
          </a:p>
        </p:txBody>
      </p:sp>
      <p:sp>
        <p:nvSpPr>
          <p:cNvPr id="807" name="Google Shape;807;g1ed4c2fc655_11_4"/>
          <p:cNvSpPr txBox="1"/>
          <p:nvPr/>
        </p:nvSpPr>
        <p:spPr>
          <a:xfrm>
            <a:off x="523000" y="1496300"/>
            <a:ext cx="865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Observamos el Repositorio creado</a:t>
            </a:r>
            <a:endParaRPr>
              <a:solidFill>
                <a:schemeClr val="lt2"/>
              </a:solidFill>
              <a:latin typeface="Poppins"/>
              <a:ea typeface="Poppins"/>
              <a:cs typeface="Poppins"/>
              <a:sym typeface="Poppins"/>
            </a:endParaRPr>
          </a:p>
          <a:p>
            <a:pPr marL="0" lvl="0" indent="0" algn="l" rtl="0">
              <a:spcBef>
                <a:spcPts val="0"/>
              </a:spcBef>
              <a:spcAft>
                <a:spcPts val="0"/>
              </a:spcAft>
              <a:buNone/>
            </a:pPr>
            <a:endParaRPr>
              <a:solidFill>
                <a:schemeClr val="lt2"/>
              </a:solidFill>
              <a:latin typeface="Poppins"/>
              <a:ea typeface="Poppins"/>
              <a:cs typeface="Poppins"/>
              <a:sym typeface="Poppins"/>
            </a:endParaRPr>
          </a:p>
        </p:txBody>
      </p:sp>
      <p:sp>
        <p:nvSpPr>
          <p:cNvPr id="808" name="Google Shape;808;g1ed4c2fc655_11_4"/>
          <p:cNvSpPr txBox="1"/>
          <p:nvPr/>
        </p:nvSpPr>
        <p:spPr>
          <a:xfrm>
            <a:off x="4049988" y="3522525"/>
            <a:ext cx="44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Configurar SonarCloud</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g1ed4c2fc655_11_233"/>
          <p:cNvPicPr preferRelativeResize="0"/>
          <p:nvPr/>
        </p:nvPicPr>
        <p:blipFill rotWithShape="1">
          <a:blip r:embed="rId3">
            <a:alphaModFix/>
          </a:blip>
          <a:srcRect r="22390"/>
          <a:stretch/>
        </p:blipFill>
        <p:spPr>
          <a:xfrm>
            <a:off x="273250" y="556713"/>
            <a:ext cx="3848099" cy="2174950"/>
          </a:xfrm>
          <a:prstGeom prst="rect">
            <a:avLst/>
          </a:prstGeom>
          <a:noFill/>
          <a:ln>
            <a:noFill/>
          </a:ln>
        </p:spPr>
      </p:pic>
      <p:pic>
        <p:nvPicPr>
          <p:cNvPr id="814" name="Google Shape;814;g1ed4c2fc655_11_233"/>
          <p:cNvPicPr preferRelativeResize="0"/>
          <p:nvPr/>
        </p:nvPicPr>
        <p:blipFill>
          <a:blip r:embed="rId4">
            <a:alphaModFix/>
          </a:blip>
          <a:stretch>
            <a:fillRect/>
          </a:stretch>
        </p:blipFill>
        <p:spPr>
          <a:xfrm>
            <a:off x="3508938" y="2842000"/>
            <a:ext cx="5098824" cy="2231076"/>
          </a:xfrm>
          <a:prstGeom prst="rect">
            <a:avLst/>
          </a:prstGeom>
          <a:noFill/>
          <a:ln>
            <a:noFill/>
          </a:ln>
        </p:spPr>
      </p:pic>
      <p:sp>
        <p:nvSpPr>
          <p:cNvPr id="815" name="Google Shape;815;g1ed4c2fc655_11_233"/>
          <p:cNvSpPr txBox="1"/>
          <p:nvPr/>
        </p:nvSpPr>
        <p:spPr>
          <a:xfrm>
            <a:off x="1506725" y="0"/>
            <a:ext cx="5178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2"/>
                </a:solidFill>
                <a:latin typeface="Poppins"/>
                <a:ea typeface="Poppins"/>
                <a:cs typeface="Poppins"/>
                <a:sym typeface="Poppins"/>
              </a:rPr>
              <a:t>Instalación del Escaneo de Vulnerabilidades.</a:t>
            </a:r>
            <a:endParaRPr sz="1700">
              <a:solidFill>
                <a:schemeClr val="lt2"/>
              </a:solidFill>
              <a:latin typeface="Poppins"/>
              <a:ea typeface="Poppins"/>
              <a:cs typeface="Poppins"/>
              <a:sym typeface="Poppins"/>
            </a:endParaRPr>
          </a:p>
        </p:txBody>
      </p:sp>
      <p:sp>
        <p:nvSpPr>
          <p:cNvPr id="816" name="Google Shape;816;g1ed4c2fc655_11_233"/>
          <p:cNvSpPr txBox="1"/>
          <p:nvPr/>
        </p:nvSpPr>
        <p:spPr>
          <a:xfrm>
            <a:off x="4315700" y="1323100"/>
            <a:ext cx="486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Le Damos Acceso al repositorio.</a:t>
            </a:r>
            <a:endParaRPr>
              <a:solidFill>
                <a:schemeClr val="lt2"/>
              </a:solidFill>
              <a:latin typeface="Poppins"/>
              <a:ea typeface="Poppins"/>
              <a:cs typeface="Poppins"/>
              <a:sym typeface="Poppins"/>
            </a:endParaRPr>
          </a:p>
        </p:txBody>
      </p:sp>
      <p:sp>
        <p:nvSpPr>
          <p:cNvPr id="817" name="Google Shape;817;g1ed4c2fc655_11_233"/>
          <p:cNvSpPr txBox="1"/>
          <p:nvPr/>
        </p:nvSpPr>
        <p:spPr>
          <a:xfrm>
            <a:off x="540300" y="3851550"/>
            <a:ext cx="82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Realizamos el Análisis.</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1ed4c2fc655_11_32"/>
          <p:cNvSpPr txBox="1">
            <a:spLocks noGrp="1"/>
          </p:cNvSpPr>
          <p:nvPr>
            <p:ph type="subTitle" idx="1"/>
          </p:nvPr>
        </p:nvSpPr>
        <p:spPr>
          <a:xfrm>
            <a:off x="979714" y="110190"/>
            <a:ext cx="6245100" cy="7902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600"/>
              <a:buNone/>
            </a:pP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pic>
        <p:nvPicPr>
          <p:cNvPr id="823" name="Google Shape;823;g1ed4c2fc655_11_32"/>
          <p:cNvPicPr preferRelativeResize="0"/>
          <p:nvPr/>
        </p:nvPicPr>
        <p:blipFill>
          <a:blip r:embed="rId3">
            <a:alphaModFix/>
          </a:blip>
          <a:stretch>
            <a:fillRect/>
          </a:stretch>
        </p:blipFill>
        <p:spPr>
          <a:xfrm>
            <a:off x="854525" y="759800"/>
            <a:ext cx="4329149" cy="1913075"/>
          </a:xfrm>
          <a:prstGeom prst="rect">
            <a:avLst/>
          </a:prstGeom>
          <a:noFill/>
          <a:ln>
            <a:noFill/>
          </a:ln>
        </p:spPr>
      </p:pic>
      <p:pic>
        <p:nvPicPr>
          <p:cNvPr id="824" name="Google Shape;824;g1ed4c2fc655_11_32"/>
          <p:cNvPicPr preferRelativeResize="0"/>
          <p:nvPr/>
        </p:nvPicPr>
        <p:blipFill>
          <a:blip r:embed="rId4">
            <a:alphaModFix/>
          </a:blip>
          <a:stretch>
            <a:fillRect/>
          </a:stretch>
        </p:blipFill>
        <p:spPr>
          <a:xfrm>
            <a:off x="3787975" y="2863200"/>
            <a:ext cx="4658625" cy="2089050"/>
          </a:xfrm>
          <a:prstGeom prst="rect">
            <a:avLst/>
          </a:prstGeom>
          <a:noFill/>
          <a:ln>
            <a:noFill/>
          </a:ln>
        </p:spPr>
      </p:pic>
      <p:sp>
        <p:nvSpPr>
          <p:cNvPr id="825" name="Google Shape;825;g1ed4c2fc655_11_32"/>
          <p:cNvSpPr txBox="1"/>
          <p:nvPr/>
        </p:nvSpPr>
        <p:spPr>
          <a:xfrm>
            <a:off x="1506725" y="0"/>
            <a:ext cx="5178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2"/>
                </a:solidFill>
                <a:latin typeface="Poppins"/>
                <a:ea typeface="Poppins"/>
                <a:cs typeface="Poppins"/>
                <a:sym typeface="Poppins"/>
              </a:rPr>
              <a:t>Instalación del Escaneo de Vulnerabilidades.</a:t>
            </a:r>
            <a:endParaRPr sz="1700">
              <a:solidFill>
                <a:schemeClr val="lt2"/>
              </a:solidFill>
              <a:latin typeface="Poppins"/>
              <a:ea typeface="Poppins"/>
              <a:cs typeface="Poppins"/>
              <a:sym typeface="Poppins"/>
            </a:endParaRPr>
          </a:p>
        </p:txBody>
      </p:sp>
      <p:sp>
        <p:nvSpPr>
          <p:cNvPr id="826" name="Google Shape;826;g1ed4c2fc655_11_32"/>
          <p:cNvSpPr txBox="1"/>
          <p:nvPr/>
        </p:nvSpPr>
        <p:spPr>
          <a:xfrm>
            <a:off x="5545275" y="1461650"/>
            <a:ext cx="36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Resumen de escaneo</a:t>
            </a:r>
            <a:endParaRPr>
              <a:solidFill>
                <a:schemeClr val="lt2"/>
              </a:solidFill>
              <a:latin typeface="Poppins"/>
              <a:ea typeface="Poppins"/>
              <a:cs typeface="Poppins"/>
              <a:sym typeface="Poppins"/>
            </a:endParaRPr>
          </a:p>
        </p:txBody>
      </p:sp>
      <p:sp>
        <p:nvSpPr>
          <p:cNvPr id="827" name="Google Shape;827;g1ed4c2fc655_11_32"/>
          <p:cNvSpPr txBox="1"/>
          <p:nvPr/>
        </p:nvSpPr>
        <p:spPr>
          <a:xfrm>
            <a:off x="0" y="3851550"/>
            <a:ext cx="391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Observando los puntos de compromiso</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1777210" y="164600"/>
            <a:ext cx="5589579" cy="99538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t>ARQUITECTURA DEL PROYECTO</a:t>
            </a:r>
            <a:endParaRPr/>
          </a:p>
        </p:txBody>
      </p:sp>
      <p:pic>
        <p:nvPicPr>
          <p:cNvPr id="322" name="Google Shape;322;p18" descr="Diagrama&#10;&#10;Descripción generada automáticamente"/>
          <p:cNvPicPr preferRelativeResize="0"/>
          <p:nvPr/>
        </p:nvPicPr>
        <p:blipFill rotWithShape="1">
          <a:blip r:embed="rId3">
            <a:alphaModFix/>
          </a:blip>
          <a:srcRect/>
          <a:stretch/>
        </p:blipFill>
        <p:spPr>
          <a:xfrm>
            <a:off x="2123379" y="1232808"/>
            <a:ext cx="5068394" cy="3641271"/>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1ed4c2fc655_11_250"/>
          <p:cNvSpPr txBox="1">
            <a:spLocks noGrp="1"/>
          </p:cNvSpPr>
          <p:nvPr>
            <p:ph type="subTitle" idx="1"/>
          </p:nvPr>
        </p:nvSpPr>
        <p:spPr>
          <a:xfrm>
            <a:off x="979714" y="110190"/>
            <a:ext cx="6245100" cy="7902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600"/>
              <a:buNone/>
            </a:pPr>
            <a:endParaRPr b="0" i="0">
              <a:solidFill>
                <a:srgbClr val="000000"/>
              </a:solidFill>
              <a:latin typeface="Quattrocento Sans"/>
              <a:ea typeface="Quattrocento Sans"/>
              <a:cs typeface="Quattrocento Sans"/>
              <a:sym typeface="Quattrocento Sans"/>
            </a:endParaRPr>
          </a:p>
          <a:p>
            <a:pPr marL="457200" lvl="0" indent="-317500" algn="ctr" rtl="0">
              <a:lnSpc>
                <a:spcPct val="100000"/>
              </a:lnSpc>
              <a:spcBef>
                <a:spcPts val="0"/>
              </a:spcBef>
              <a:spcAft>
                <a:spcPts val="0"/>
              </a:spcAft>
              <a:buSzPts val="1600"/>
              <a:buNone/>
            </a:pPr>
            <a:endParaRPr/>
          </a:p>
        </p:txBody>
      </p:sp>
      <p:pic>
        <p:nvPicPr>
          <p:cNvPr id="833" name="Google Shape;833;g1ed4c2fc655_11_250"/>
          <p:cNvPicPr preferRelativeResize="0"/>
          <p:nvPr/>
        </p:nvPicPr>
        <p:blipFill>
          <a:blip r:embed="rId3">
            <a:alphaModFix/>
          </a:blip>
          <a:stretch>
            <a:fillRect/>
          </a:stretch>
        </p:blipFill>
        <p:spPr>
          <a:xfrm>
            <a:off x="484237" y="1297100"/>
            <a:ext cx="3676225" cy="2097900"/>
          </a:xfrm>
          <a:prstGeom prst="rect">
            <a:avLst/>
          </a:prstGeom>
          <a:noFill/>
          <a:ln>
            <a:noFill/>
          </a:ln>
        </p:spPr>
      </p:pic>
      <p:pic>
        <p:nvPicPr>
          <p:cNvPr id="834" name="Google Shape;834;g1ed4c2fc655_11_250"/>
          <p:cNvPicPr preferRelativeResize="0"/>
          <p:nvPr/>
        </p:nvPicPr>
        <p:blipFill>
          <a:blip r:embed="rId4">
            <a:alphaModFix/>
          </a:blip>
          <a:stretch>
            <a:fillRect/>
          </a:stretch>
        </p:blipFill>
        <p:spPr>
          <a:xfrm>
            <a:off x="5057738" y="1297101"/>
            <a:ext cx="2564875" cy="3138099"/>
          </a:xfrm>
          <a:prstGeom prst="rect">
            <a:avLst/>
          </a:prstGeom>
          <a:noFill/>
          <a:ln>
            <a:noFill/>
          </a:ln>
        </p:spPr>
      </p:pic>
      <p:sp>
        <p:nvSpPr>
          <p:cNvPr id="835" name="Google Shape;835;g1ed4c2fc655_11_250"/>
          <p:cNvSpPr txBox="1"/>
          <p:nvPr/>
        </p:nvSpPr>
        <p:spPr>
          <a:xfrm>
            <a:off x="3501725" y="249375"/>
            <a:ext cx="567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2"/>
              </a:solidFill>
              <a:latin typeface="Poppins"/>
              <a:ea typeface="Poppins"/>
              <a:cs typeface="Poppins"/>
              <a:sym typeface="Poppins"/>
            </a:endParaRPr>
          </a:p>
        </p:txBody>
      </p:sp>
      <p:sp>
        <p:nvSpPr>
          <p:cNvPr id="836" name="Google Shape;836;g1ed4c2fc655_11_250"/>
          <p:cNvSpPr txBox="1"/>
          <p:nvPr/>
        </p:nvSpPr>
        <p:spPr>
          <a:xfrm>
            <a:off x="1513275" y="110200"/>
            <a:ext cx="5178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2"/>
                </a:solidFill>
                <a:latin typeface="Poppins"/>
                <a:ea typeface="Poppins"/>
                <a:cs typeface="Poppins"/>
                <a:sym typeface="Poppins"/>
              </a:rPr>
              <a:t>Instalación del Escaneo de Vulnerabilidades.</a:t>
            </a:r>
            <a:endParaRPr sz="1700">
              <a:solidFill>
                <a:schemeClr val="lt2"/>
              </a:solidFill>
              <a:latin typeface="Poppins"/>
              <a:ea typeface="Poppins"/>
              <a:cs typeface="Poppins"/>
              <a:sym typeface="Poppins"/>
            </a:endParaRPr>
          </a:p>
        </p:txBody>
      </p:sp>
      <p:sp>
        <p:nvSpPr>
          <p:cNvPr id="837" name="Google Shape;837;g1ed4c2fc655_11_250"/>
          <p:cNvSpPr txBox="1"/>
          <p:nvPr/>
        </p:nvSpPr>
        <p:spPr>
          <a:xfrm>
            <a:off x="4713900" y="649575"/>
            <a:ext cx="443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Cantidad escaneada en Codacy</a:t>
            </a:r>
            <a:endParaRPr>
              <a:solidFill>
                <a:schemeClr val="lt2"/>
              </a:solidFill>
              <a:latin typeface="Poppins"/>
              <a:ea typeface="Poppins"/>
              <a:cs typeface="Poppins"/>
              <a:sym typeface="Poppins"/>
            </a:endParaRPr>
          </a:p>
          <a:p>
            <a:pPr marL="0" lvl="0" indent="0" algn="l" rtl="0">
              <a:spcBef>
                <a:spcPts val="0"/>
              </a:spcBef>
              <a:spcAft>
                <a:spcPts val="0"/>
              </a:spcAft>
              <a:buNone/>
            </a:pPr>
            <a:endParaRPr>
              <a:solidFill>
                <a:schemeClr val="lt2"/>
              </a:solidFill>
              <a:latin typeface="Poppins"/>
              <a:ea typeface="Poppins"/>
              <a:cs typeface="Poppins"/>
              <a:sym typeface="Poppins"/>
            </a:endParaRPr>
          </a:p>
        </p:txBody>
      </p:sp>
      <p:sp>
        <p:nvSpPr>
          <p:cNvPr id="838" name="Google Shape;838;g1ed4c2fc655_11_250"/>
          <p:cNvSpPr txBox="1"/>
          <p:nvPr/>
        </p:nvSpPr>
        <p:spPr>
          <a:xfrm>
            <a:off x="659875" y="649575"/>
            <a:ext cx="80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Poppins"/>
                <a:ea typeface="Poppins"/>
                <a:cs typeface="Poppins"/>
                <a:sym typeface="Poppins"/>
              </a:rPr>
              <a:t>Cantidad escaneada en Sonarcloud</a:t>
            </a: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1ed4c2fc655_0_171"/>
          <p:cNvSpPr txBox="1"/>
          <p:nvPr/>
        </p:nvSpPr>
        <p:spPr>
          <a:xfrm>
            <a:off x="4508450" y="1082800"/>
            <a:ext cx="4820400" cy="31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accent3"/>
                </a:solidFill>
                <a:latin typeface="Poppins"/>
                <a:ea typeface="Poppins"/>
                <a:cs typeface="Poppins"/>
                <a:sym typeface="Poppins"/>
              </a:rPr>
              <a:t>Modulo de Amenazas</a:t>
            </a:r>
            <a:endParaRPr sz="4800">
              <a:solidFill>
                <a:schemeClr val="accent3"/>
              </a:solidFill>
              <a:latin typeface="Poppins"/>
              <a:ea typeface="Poppins"/>
              <a:cs typeface="Poppins"/>
              <a:sym typeface="Poppins"/>
            </a:endParaRPr>
          </a:p>
          <a:p>
            <a:pPr marL="0" lvl="0" indent="0" algn="l" rtl="0">
              <a:spcBef>
                <a:spcPts val="0"/>
              </a:spcBef>
              <a:spcAft>
                <a:spcPts val="0"/>
              </a:spcAft>
              <a:buNone/>
            </a:pPr>
            <a:r>
              <a:rPr lang="en" sz="4800">
                <a:solidFill>
                  <a:schemeClr val="accent3"/>
                </a:solidFill>
                <a:latin typeface="Poppins"/>
                <a:ea typeface="Poppins"/>
                <a:cs typeface="Poppins"/>
                <a:sym typeface="Poppins"/>
              </a:rPr>
              <a:t>(EXCEL)</a:t>
            </a:r>
            <a:endParaRPr sz="4800">
              <a:solidFill>
                <a:schemeClr val="accent3"/>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2"/>
          <p:cNvSpPr txBox="1">
            <a:spLocks noGrp="1"/>
          </p:cNvSpPr>
          <p:nvPr>
            <p:ph type="title"/>
          </p:nvPr>
        </p:nvSpPr>
        <p:spPr>
          <a:xfrm>
            <a:off x="1440175" y="375557"/>
            <a:ext cx="4746600" cy="55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a:t>Conclusión</a:t>
            </a:r>
            <a:endParaRPr/>
          </a:p>
        </p:txBody>
      </p:sp>
      <p:sp>
        <p:nvSpPr>
          <p:cNvPr id="849" name="Google Shape;849;p32"/>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fld id="{00000000-1234-1234-1234-123412341234}" type="slidenum">
              <a:rPr lang="en"/>
              <a:t>52</a:t>
            </a:fld>
            <a:endParaRPr/>
          </a:p>
        </p:txBody>
      </p:sp>
      <p:sp>
        <p:nvSpPr>
          <p:cNvPr id="850" name="Google Shape;850;p32"/>
          <p:cNvSpPr txBox="1"/>
          <p:nvPr/>
        </p:nvSpPr>
        <p:spPr>
          <a:xfrm>
            <a:off x="348175" y="1078650"/>
            <a:ext cx="69306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600" dirty="0"/>
              <a:t>En el transcurso de este proyecto, hemos navegado por las complejidades de la ciberseguridad en el desarrollo web, descubriendo que va mucho más allá de la superficie aparente de HTML y CSS en el </a:t>
            </a:r>
            <a:r>
              <a:rPr lang="es-MX" sz="1600" dirty="0" err="1"/>
              <a:t>front-end</a:t>
            </a:r>
            <a:r>
              <a:rPr lang="es-MX" sz="1600" dirty="0"/>
              <a:t>. Nos hemos sumergido en el vasto universo del back-</a:t>
            </a:r>
            <a:r>
              <a:rPr lang="es-MX" sz="1600" dirty="0" err="1"/>
              <a:t>end</a:t>
            </a:r>
            <a:r>
              <a:rPr lang="es-MX" sz="1600" dirty="0"/>
              <a:t>, explorando la implementación y gestión de servicios críticos como MySQL (</a:t>
            </a:r>
            <a:r>
              <a:rPr lang="es-MX" sz="1600" dirty="0" err="1"/>
              <a:t>MariaDB</a:t>
            </a:r>
            <a:r>
              <a:rPr lang="es-MX" sz="1600" dirty="0"/>
              <a:t>), levantando servidores con sólidos fundamentos adquiridos a partir de materias como Gestión de Sistemas Operativos.</a:t>
            </a:r>
          </a:p>
          <a:p>
            <a:pPr marL="0" lvl="0" indent="0" algn="l" rtl="0">
              <a:spcBef>
                <a:spcPts val="0"/>
              </a:spcBef>
              <a:spcAft>
                <a:spcPts val="0"/>
              </a:spcAft>
              <a:buNone/>
            </a:pPr>
            <a:r>
              <a:rPr lang="es-MX" sz="1600" dirty="0"/>
              <a:t>Esta travesía ha implicado no solo reconocer la necesidad imperante de protección en el mundo digital, sino también adentrarse en las complejidades cambiantes y diversas del back-</a:t>
            </a:r>
            <a:r>
              <a:rPr lang="es-MX" sz="1600" dirty="0" err="1"/>
              <a:t>end</a:t>
            </a:r>
            <a:r>
              <a:rPr lang="es-MX" sz="1600" dirty="0"/>
              <a:t>. Se ha destacado la importancia de comprender a fondo el funcionamiento interno de estas tecnologías para fortalecer la seguridad en el desarrollo web.</a:t>
            </a: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3"/>
          <p:cNvSpPr txBox="1">
            <a:spLocks noGrp="1"/>
          </p:cNvSpPr>
          <p:nvPr>
            <p:ph type="title"/>
          </p:nvPr>
        </p:nvSpPr>
        <p:spPr>
          <a:xfrm>
            <a:off x="3983421" y="995886"/>
            <a:ext cx="4410160" cy="1015800"/>
          </a:xfrm>
          <a:prstGeom prst="rect">
            <a:avLst/>
          </a:prstGeom>
          <a:noFill/>
          <a:ln>
            <a:noFill/>
          </a:ln>
        </p:spPr>
        <p:txBody>
          <a:bodyPr spcFirstLastPara="1" wrap="square" lIns="91425" tIns="91425" rIns="0" bIns="91425" anchor="ctr" anchorCtr="0">
            <a:noAutofit/>
          </a:bodyPr>
          <a:lstStyle/>
          <a:p>
            <a:pPr marL="0" lvl="0" indent="0" algn="r" rtl="0">
              <a:lnSpc>
                <a:spcPct val="100000"/>
              </a:lnSpc>
              <a:spcBef>
                <a:spcPts val="0"/>
              </a:spcBef>
              <a:spcAft>
                <a:spcPts val="0"/>
              </a:spcAft>
              <a:buSzPts val="5200"/>
              <a:buNone/>
            </a:pPr>
            <a:r>
              <a:rPr lang="en" sz="3600">
                <a:latin typeface="Play"/>
                <a:ea typeface="Play"/>
                <a:cs typeface="Play"/>
                <a:sym typeface="Play"/>
              </a:rPr>
              <a:t>¡MUCHAS GRACIAS POR SU ATENCION!</a:t>
            </a:r>
            <a:endParaRPr sz="3600">
              <a:latin typeface="Play"/>
              <a:ea typeface="Play"/>
              <a:cs typeface="Play"/>
              <a:sym typeface="Play"/>
            </a:endParaRPr>
          </a:p>
        </p:txBody>
      </p:sp>
      <p:sp>
        <p:nvSpPr>
          <p:cNvPr id="856" name="Google Shape;856;p33"/>
          <p:cNvSpPr/>
          <p:nvPr/>
        </p:nvSpPr>
        <p:spPr>
          <a:xfrm flipH="1">
            <a:off x="3572643" y="3261451"/>
            <a:ext cx="821556" cy="737808"/>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3"/>
          <p:cNvSpPr/>
          <p:nvPr/>
        </p:nvSpPr>
        <p:spPr>
          <a:xfrm>
            <a:off x="4572000" y="3633107"/>
            <a:ext cx="3706300" cy="612322"/>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8" name="Google Shape;858;p33"/>
          <p:cNvSpPr txBox="1">
            <a:spLocks noGrp="1"/>
          </p:cNvSpPr>
          <p:nvPr>
            <p:ph type="subTitle" idx="1"/>
          </p:nvPr>
        </p:nvSpPr>
        <p:spPr>
          <a:xfrm>
            <a:off x="3857037" y="2943114"/>
            <a:ext cx="5136225" cy="137448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accent1"/>
              </a:buClr>
              <a:buSzPts val="1100"/>
              <a:buFont typeface="Arial"/>
              <a:buNone/>
            </a:pPr>
            <a:r>
              <a:rPr lang="en" sz="2200">
                <a:solidFill>
                  <a:schemeClr val="accent1"/>
                </a:solidFill>
                <a:latin typeface="Space Mono"/>
                <a:ea typeface="Space Mono"/>
                <a:cs typeface="Space Mono"/>
                <a:sym typeface="Space Mono"/>
              </a:rPr>
              <a:t>PREGUNTAS </a:t>
            </a:r>
            <a:endParaRPr/>
          </a:p>
          <a:p>
            <a:pPr marL="0" lvl="0" indent="0" algn="ctr" rtl="0">
              <a:lnSpc>
                <a:spcPct val="100000"/>
              </a:lnSpc>
              <a:spcBef>
                <a:spcPts val="0"/>
              </a:spcBef>
              <a:spcAft>
                <a:spcPts val="0"/>
              </a:spcAft>
              <a:buClr>
                <a:schemeClr val="accent1"/>
              </a:buClr>
              <a:buSzPts val="1100"/>
              <a:buFont typeface="Arial"/>
              <a:buNone/>
            </a:pPr>
            <a:r>
              <a:rPr lang="en" sz="2200">
                <a:solidFill>
                  <a:schemeClr val="accent1"/>
                </a:solidFill>
                <a:latin typeface="Space Mono"/>
                <a:ea typeface="Space Mono"/>
                <a:cs typeface="Space Mono"/>
                <a:sym typeface="Space Mono"/>
              </a:rPr>
              <a:t>Y</a:t>
            </a:r>
            <a:endParaRPr/>
          </a:p>
          <a:p>
            <a:pPr marL="0" lvl="0" indent="0" algn="ctr" rtl="0">
              <a:lnSpc>
                <a:spcPct val="100000"/>
              </a:lnSpc>
              <a:spcBef>
                <a:spcPts val="0"/>
              </a:spcBef>
              <a:spcAft>
                <a:spcPts val="0"/>
              </a:spcAft>
              <a:buClr>
                <a:schemeClr val="accent1"/>
              </a:buClr>
              <a:buSzPts val="1100"/>
              <a:buFont typeface="Arial"/>
              <a:buNone/>
            </a:pPr>
            <a:r>
              <a:rPr lang="en" sz="2200">
                <a:solidFill>
                  <a:schemeClr val="accent1"/>
                </a:solidFill>
                <a:latin typeface="Space Mono"/>
                <a:ea typeface="Space Mono"/>
                <a:cs typeface="Space Mono"/>
                <a:sym typeface="Space Mono"/>
              </a:rPr>
              <a:t>RESPUESTAS</a:t>
            </a:r>
            <a:endParaRPr>
              <a:solidFill>
                <a:schemeClr val="lt2"/>
              </a:solidFill>
            </a:endParaRPr>
          </a:p>
        </p:txBody>
      </p:sp>
      <p:sp>
        <p:nvSpPr>
          <p:cNvPr id="859" name="Google Shape;859;p33"/>
          <p:cNvSpPr txBox="1"/>
          <p:nvPr/>
        </p:nvSpPr>
        <p:spPr>
          <a:xfrm>
            <a:off x="5359709" y="2330022"/>
            <a:ext cx="2130879"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¿DUDAS?</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
          <p:cNvSpPr txBox="1">
            <a:spLocks noGrp="1"/>
          </p:cNvSpPr>
          <p:nvPr>
            <p:ph type="title"/>
          </p:nvPr>
        </p:nvSpPr>
        <p:spPr>
          <a:xfrm>
            <a:off x="1578664" y="229257"/>
            <a:ext cx="5589579"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t>TP LINK CONFIGURACIÓN</a:t>
            </a:r>
            <a:endParaRPr/>
          </a:p>
        </p:txBody>
      </p:sp>
      <p:pic>
        <p:nvPicPr>
          <p:cNvPr id="328" name="Google Shape;328;p5" descr="TP-LINK - Deco M4 Sistema Wi-Fi Mesh para todo el Hogar AC1200 (2 Pack)"/>
          <p:cNvPicPr preferRelativeResize="0"/>
          <p:nvPr/>
        </p:nvPicPr>
        <p:blipFill rotWithShape="1">
          <a:blip r:embed="rId3">
            <a:alphaModFix/>
          </a:blip>
          <a:srcRect/>
          <a:stretch/>
        </p:blipFill>
        <p:spPr>
          <a:xfrm>
            <a:off x="4937875" y="1084950"/>
            <a:ext cx="3226000" cy="3335250"/>
          </a:xfrm>
          <a:prstGeom prst="rect">
            <a:avLst/>
          </a:prstGeom>
          <a:noFill/>
          <a:ln w="9525" cap="flat" cmpd="sng">
            <a:solidFill>
              <a:srgbClr val="7F7F7F"/>
            </a:solidFill>
            <a:prstDash val="solid"/>
            <a:round/>
            <a:headEnd type="none" w="sm" len="sm"/>
            <a:tailEnd type="none" w="sm" len="sm"/>
          </a:ln>
        </p:spPr>
      </p:pic>
      <p:sp>
        <p:nvSpPr>
          <p:cNvPr id="329" name="Google Shape;329;p5"/>
          <p:cNvSpPr txBox="1"/>
          <p:nvPr/>
        </p:nvSpPr>
        <p:spPr>
          <a:xfrm>
            <a:off x="4986102" y="4050900"/>
            <a:ext cx="353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1"/>
                </a:solidFill>
                <a:highlight>
                  <a:srgbClr val="FFFFFF"/>
                </a:highlight>
              </a:rPr>
              <a:t>TP-Link Smart Connect</a:t>
            </a:r>
            <a:r>
              <a:rPr lang="en" sz="1200">
                <a:solidFill>
                  <a:schemeClr val="accent1"/>
                </a:solidFill>
                <a:highlight>
                  <a:srgbClr val="FFFFFF"/>
                </a:highlight>
              </a:rPr>
              <a:t>  modelo </a:t>
            </a:r>
            <a:r>
              <a:rPr lang="en" sz="1200" b="1">
                <a:solidFill>
                  <a:schemeClr val="accent1"/>
                </a:solidFill>
                <a:highlight>
                  <a:srgbClr val="FFFFFF"/>
                </a:highlight>
              </a:rPr>
              <a:t>AC1200</a:t>
            </a:r>
            <a:endParaRPr/>
          </a:p>
        </p:txBody>
      </p:sp>
      <p:sp>
        <p:nvSpPr>
          <p:cNvPr id="330" name="Google Shape;330;p5"/>
          <p:cNvSpPr txBox="1"/>
          <p:nvPr/>
        </p:nvSpPr>
        <p:spPr>
          <a:xfrm>
            <a:off x="1052800" y="1012625"/>
            <a:ext cx="3616500" cy="36327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accent1"/>
              </a:buClr>
              <a:buSzPts val="1300"/>
              <a:buChar char="●"/>
            </a:pPr>
            <a:r>
              <a:rPr lang="en" sz="1300">
                <a:solidFill>
                  <a:schemeClr val="accent1"/>
                </a:solidFill>
              </a:rPr>
              <a:t>La banda de 5 GHz ofrece una velocidad de hasta 867 Mbps.</a:t>
            </a:r>
            <a:endParaRPr sz="1300">
              <a:solidFill>
                <a:schemeClr val="accent1"/>
              </a:solidFill>
            </a:endParaRPr>
          </a:p>
          <a:p>
            <a:pPr marL="457200" lvl="0" indent="0" algn="just" rtl="0">
              <a:lnSpc>
                <a:spcPct val="115000"/>
              </a:lnSpc>
              <a:spcBef>
                <a:spcPts val="1200"/>
              </a:spcBef>
              <a:spcAft>
                <a:spcPts val="0"/>
              </a:spcAft>
              <a:buNone/>
            </a:pPr>
            <a:endParaRPr sz="1300">
              <a:solidFill>
                <a:schemeClr val="accent1"/>
              </a:solidFill>
            </a:endParaRPr>
          </a:p>
          <a:p>
            <a:pPr marL="457200" lvl="0" indent="-311150" algn="just" rtl="0">
              <a:lnSpc>
                <a:spcPct val="115000"/>
              </a:lnSpc>
              <a:spcBef>
                <a:spcPts val="1200"/>
              </a:spcBef>
              <a:spcAft>
                <a:spcPts val="0"/>
              </a:spcAft>
              <a:buClr>
                <a:schemeClr val="accent1"/>
              </a:buClr>
              <a:buSzPts val="1300"/>
              <a:buChar char="●"/>
            </a:pPr>
            <a:r>
              <a:rPr lang="en" sz="1300">
                <a:solidFill>
                  <a:schemeClr val="accent1"/>
                </a:solidFill>
              </a:rPr>
              <a:t>Permite jugar en línea y transmitir en HD al mismo tiempo.</a:t>
            </a:r>
            <a:endParaRPr sz="1300">
              <a:solidFill>
                <a:schemeClr val="accent1"/>
              </a:solidFill>
            </a:endParaRPr>
          </a:p>
          <a:p>
            <a:pPr marL="457200" lvl="0" indent="0" algn="just" rtl="0">
              <a:lnSpc>
                <a:spcPct val="115000"/>
              </a:lnSpc>
              <a:spcBef>
                <a:spcPts val="1200"/>
              </a:spcBef>
              <a:spcAft>
                <a:spcPts val="0"/>
              </a:spcAft>
              <a:buNone/>
            </a:pPr>
            <a:endParaRPr sz="1300">
              <a:solidFill>
                <a:schemeClr val="accent1"/>
              </a:solidFill>
            </a:endParaRPr>
          </a:p>
          <a:p>
            <a:pPr marL="457200" lvl="0" indent="-311150" algn="just" rtl="0">
              <a:lnSpc>
                <a:spcPct val="115000"/>
              </a:lnSpc>
              <a:spcBef>
                <a:spcPts val="1200"/>
              </a:spcBef>
              <a:spcAft>
                <a:spcPts val="0"/>
              </a:spcAft>
              <a:buClr>
                <a:schemeClr val="accent1"/>
              </a:buClr>
              <a:buSzPts val="1300"/>
              <a:buChar char="●"/>
            </a:pPr>
            <a:r>
              <a:rPr lang="en" sz="1300">
                <a:solidFill>
                  <a:schemeClr val="accent1"/>
                </a:solidFill>
              </a:rPr>
              <a:t>Ambas bandas, 5 GHz y 2.4 GHz, trabajan simultáneamente.</a:t>
            </a:r>
            <a:endParaRPr sz="1300">
              <a:solidFill>
                <a:schemeClr val="accent1"/>
              </a:solidFill>
            </a:endParaRPr>
          </a:p>
          <a:p>
            <a:pPr marL="457200" lvl="0" indent="0" algn="just" rtl="0">
              <a:lnSpc>
                <a:spcPct val="115000"/>
              </a:lnSpc>
              <a:spcBef>
                <a:spcPts val="1200"/>
              </a:spcBef>
              <a:spcAft>
                <a:spcPts val="0"/>
              </a:spcAft>
              <a:buNone/>
            </a:pPr>
            <a:endParaRPr sz="1300">
              <a:solidFill>
                <a:schemeClr val="accent1"/>
              </a:solidFill>
            </a:endParaRPr>
          </a:p>
          <a:p>
            <a:pPr marL="457200" lvl="0" indent="-311150" algn="just" rtl="0">
              <a:lnSpc>
                <a:spcPct val="115000"/>
              </a:lnSpc>
              <a:spcBef>
                <a:spcPts val="1200"/>
              </a:spcBef>
              <a:spcAft>
                <a:spcPts val="0"/>
              </a:spcAft>
              <a:buClr>
                <a:schemeClr val="accent1"/>
              </a:buClr>
              <a:buSzPts val="1300"/>
              <a:buChar char="●"/>
            </a:pPr>
            <a:r>
              <a:rPr lang="en" sz="1300">
                <a:solidFill>
                  <a:schemeClr val="accent1"/>
                </a:solidFill>
              </a:rPr>
              <a:t>Satisfacen las necesidades de múltiples dispositivos con diferentes tareas.</a:t>
            </a:r>
            <a:endParaRPr sz="1300">
              <a:solidFill>
                <a:schemeClr val="accent1"/>
              </a:solidFill>
            </a:endParaRPr>
          </a:p>
          <a:p>
            <a:pPr marL="0" lvl="0" indent="0" algn="l" rtl="0">
              <a:spcBef>
                <a:spcPts val="1200"/>
              </a:spcBef>
              <a:spcAft>
                <a:spcPts val="0"/>
              </a:spcAft>
              <a:buNone/>
            </a:pPr>
            <a:endParaRPr>
              <a:solidFill>
                <a:schemeClr val="lt2"/>
              </a:solidFill>
              <a:latin typeface="Poppins"/>
              <a:ea typeface="Poppins"/>
              <a:cs typeface="Poppins"/>
              <a:sym typeface="Poppins"/>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
          <p:cNvSpPr txBox="1">
            <a:spLocks noGrp="1"/>
          </p:cNvSpPr>
          <p:nvPr>
            <p:ph type="title"/>
          </p:nvPr>
        </p:nvSpPr>
        <p:spPr>
          <a:xfrm>
            <a:off x="817700" y="2502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t>TP LINK CONFIGURACIÓN</a:t>
            </a:r>
            <a:endParaRPr/>
          </a:p>
        </p:txBody>
      </p:sp>
      <p:pic>
        <p:nvPicPr>
          <p:cNvPr id="336" name="Google Shape;336;p6" descr="Interfaz de usuario gráfica, Aplicación&#10;&#10;Descripción generada automáticamente"/>
          <p:cNvPicPr preferRelativeResize="0"/>
          <p:nvPr/>
        </p:nvPicPr>
        <p:blipFill rotWithShape="1">
          <a:blip r:embed="rId3">
            <a:alphaModFix/>
          </a:blip>
          <a:srcRect/>
          <a:stretch/>
        </p:blipFill>
        <p:spPr>
          <a:xfrm>
            <a:off x="5439225" y="1099800"/>
            <a:ext cx="2633851" cy="2818311"/>
          </a:xfrm>
          <a:prstGeom prst="rect">
            <a:avLst/>
          </a:prstGeom>
          <a:noFill/>
          <a:ln w="9525" cap="flat" cmpd="sng">
            <a:solidFill>
              <a:srgbClr val="A90024"/>
            </a:solidFill>
            <a:prstDash val="solid"/>
            <a:round/>
            <a:headEnd type="none" w="sm" len="sm"/>
            <a:tailEnd type="none" w="sm" len="sm"/>
          </a:ln>
        </p:spPr>
      </p:pic>
      <p:pic>
        <p:nvPicPr>
          <p:cNvPr id="337" name="Google Shape;337;p6"/>
          <p:cNvPicPr preferRelativeResize="0"/>
          <p:nvPr/>
        </p:nvPicPr>
        <p:blipFill rotWithShape="1">
          <a:blip r:embed="rId4">
            <a:alphaModFix/>
          </a:blip>
          <a:srcRect t="8759"/>
          <a:stretch/>
        </p:blipFill>
        <p:spPr>
          <a:xfrm>
            <a:off x="5439213" y="843625"/>
            <a:ext cx="2633868" cy="3456250"/>
          </a:xfrm>
          <a:prstGeom prst="rect">
            <a:avLst/>
          </a:prstGeom>
          <a:noFill/>
          <a:ln>
            <a:noFill/>
          </a:ln>
        </p:spPr>
      </p:pic>
      <p:pic>
        <p:nvPicPr>
          <p:cNvPr id="338" name="Google Shape;338;p6"/>
          <p:cNvPicPr preferRelativeResize="0"/>
          <p:nvPr/>
        </p:nvPicPr>
        <p:blipFill>
          <a:blip r:embed="rId5">
            <a:alphaModFix/>
          </a:blip>
          <a:stretch>
            <a:fillRect/>
          </a:stretch>
        </p:blipFill>
        <p:spPr>
          <a:xfrm>
            <a:off x="5478313" y="736025"/>
            <a:ext cx="2555675" cy="3545850"/>
          </a:xfrm>
          <a:prstGeom prst="rect">
            <a:avLst/>
          </a:prstGeom>
          <a:noFill/>
          <a:ln>
            <a:noFill/>
          </a:ln>
        </p:spPr>
      </p:pic>
      <p:sp>
        <p:nvSpPr>
          <p:cNvPr id="339" name="Google Shape;339;p6"/>
          <p:cNvSpPr txBox="1"/>
          <p:nvPr/>
        </p:nvSpPr>
        <p:spPr>
          <a:xfrm>
            <a:off x="124425" y="863525"/>
            <a:ext cx="5248200" cy="378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Instalamos TP-link-Deco.</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Seleccionamos el modelo AC1200 para el Router.</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Seleccionamos el área y ubicación del Router.</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Seguimos las indicaciones.</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Agregamos  Credenciales y Contraseña “</a:t>
            </a:r>
            <a:r>
              <a:rPr lang="en">
                <a:solidFill>
                  <a:schemeClr val="lt2"/>
                </a:solidFill>
                <a:highlight>
                  <a:srgbClr val="FFFF00"/>
                </a:highlight>
                <a:latin typeface="Poppins"/>
                <a:ea typeface="Poppins"/>
                <a:cs typeface="Poppins"/>
                <a:sym typeface="Poppins"/>
              </a:rPr>
              <a:t>12345678</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Transformamos la IP del Router a estática en el icono inferior.</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Vamos a Ajuste de WIFI.</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En IPV4 Cambiamos la IP a Estática.</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Configuración de IP_LAN “</a:t>
            </a:r>
            <a:r>
              <a:rPr lang="en">
                <a:solidFill>
                  <a:schemeClr val="lt2"/>
                </a:solidFill>
                <a:highlight>
                  <a:srgbClr val="FFFF00"/>
                </a:highlight>
                <a:latin typeface="Poppins"/>
                <a:ea typeface="Poppins"/>
                <a:cs typeface="Poppins"/>
                <a:sym typeface="Poppins"/>
              </a:rPr>
              <a:t>192.168.0.1</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a:p>
            <a:pPr marL="457200" lvl="0" indent="-317500" algn="l" rtl="0">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Configuración de Servicio DHCP IP Inicial”</a:t>
            </a:r>
            <a:r>
              <a:rPr lang="en">
                <a:solidFill>
                  <a:schemeClr val="lt2"/>
                </a:solidFill>
                <a:highlight>
                  <a:srgbClr val="FFFF00"/>
                </a:highlight>
                <a:latin typeface="Poppins"/>
                <a:ea typeface="Poppins"/>
                <a:cs typeface="Poppins"/>
                <a:sym typeface="Poppins"/>
              </a:rPr>
              <a:t>192.168.0.2</a:t>
            </a:r>
            <a:r>
              <a:rPr lang="en">
                <a:solidFill>
                  <a:schemeClr val="lt2"/>
                </a:solidFill>
                <a:latin typeface="Poppins"/>
                <a:ea typeface="Poppins"/>
                <a:cs typeface="Poppins"/>
                <a:sym typeface="Poppins"/>
              </a:rPr>
              <a:t>” IP FINAL”</a:t>
            </a:r>
            <a:r>
              <a:rPr lang="en">
                <a:solidFill>
                  <a:schemeClr val="lt2"/>
                </a:solidFill>
                <a:highlight>
                  <a:srgbClr val="FFFF00"/>
                </a:highlight>
                <a:latin typeface="Poppins"/>
                <a:ea typeface="Poppins"/>
                <a:cs typeface="Poppins"/>
                <a:sym typeface="Poppins"/>
              </a:rPr>
              <a:t>192.168.0.22</a:t>
            </a:r>
            <a:r>
              <a:rPr lang="en">
                <a:solidFill>
                  <a:schemeClr val="lt2"/>
                </a:solidFill>
                <a:latin typeface="Poppins"/>
                <a:ea typeface="Poppins"/>
                <a:cs typeface="Poppins"/>
                <a:sym typeface="Poppins"/>
              </a:rPr>
              <a:t>”.</a:t>
            </a:r>
            <a:endParaRPr>
              <a:solidFill>
                <a:schemeClr val="lt2"/>
              </a:solidFill>
              <a:latin typeface="Poppins"/>
              <a:ea typeface="Poppins"/>
              <a:cs typeface="Poppins"/>
              <a:sym typeface="Poppins"/>
            </a:endParaRPr>
          </a:p>
        </p:txBody>
      </p:sp>
      <p:pic>
        <p:nvPicPr>
          <p:cNvPr id="340" name="Google Shape;340;p6" descr="Imagen de la pantalla de un celular con letras&#10;&#10;Descripción generada automáticamente con confianza media"/>
          <p:cNvPicPr preferRelativeResize="0"/>
          <p:nvPr/>
        </p:nvPicPr>
        <p:blipFill>
          <a:blip r:embed="rId6">
            <a:alphaModFix/>
          </a:blip>
          <a:stretch>
            <a:fillRect/>
          </a:stretch>
        </p:blipFill>
        <p:spPr>
          <a:xfrm>
            <a:off x="5570150" y="917338"/>
            <a:ext cx="2372025" cy="3308825"/>
          </a:xfrm>
          <a:prstGeom prst="rect">
            <a:avLst/>
          </a:prstGeom>
          <a:noFill/>
          <a:ln>
            <a:noFill/>
          </a:ln>
        </p:spPr>
      </p:pic>
      <p:pic>
        <p:nvPicPr>
          <p:cNvPr id="341" name="Google Shape;341;p6" descr="Interfaz de usuario gráfica, Texto, Aplicación, Teams&#10;&#10;Descripción generada automáticamente"/>
          <p:cNvPicPr preferRelativeResize="0"/>
          <p:nvPr/>
        </p:nvPicPr>
        <p:blipFill>
          <a:blip r:embed="rId7">
            <a:alphaModFix/>
          </a:blip>
          <a:stretch>
            <a:fillRect/>
          </a:stretch>
        </p:blipFill>
        <p:spPr>
          <a:xfrm>
            <a:off x="5372625" y="823762"/>
            <a:ext cx="2661375" cy="3495975"/>
          </a:xfrm>
          <a:prstGeom prst="rect">
            <a:avLst/>
          </a:prstGeom>
          <a:noFill/>
          <a:ln>
            <a:noFill/>
          </a:ln>
        </p:spPr>
      </p:pic>
      <p:grpSp>
        <p:nvGrpSpPr>
          <p:cNvPr id="342" name="Google Shape;342;p6"/>
          <p:cNvGrpSpPr/>
          <p:nvPr/>
        </p:nvGrpSpPr>
        <p:grpSpPr>
          <a:xfrm>
            <a:off x="5372587" y="863526"/>
            <a:ext cx="2705758" cy="3456203"/>
            <a:chOff x="2377330" y="1080582"/>
            <a:chExt cx="2646994" cy="2847893"/>
          </a:xfrm>
        </p:grpSpPr>
        <p:pic>
          <p:nvPicPr>
            <p:cNvPr id="343" name="Google Shape;343;p6" descr="Imagen de la pantalla de un video juego&#10;&#10;Descripción generada automáticamente con confianza media"/>
            <p:cNvPicPr preferRelativeResize="0"/>
            <p:nvPr/>
          </p:nvPicPr>
          <p:blipFill>
            <a:blip r:embed="rId8">
              <a:alphaModFix/>
            </a:blip>
            <a:stretch>
              <a:fillRect/>
            </a:stretch>
          </p:blipFill>
          <p:spPr>
            <a:xfrm>
              <a:off x="2391725" y="3390275"/>
              <a:ext cx="2632600" cy="538200"/>
            </a:xfrm>
            <a:prstGeom prst="rect">
              <a:avLst/>
            </a:prstGeom>
            <a:noFill/>
            <a:ln>
              <a:noFill/>
            </a:ln>
          </p:spPr>
        </p:pic>
        <p:pic>
          <p:nvPicPr>
            <p:cNvPr id="344" name="Google Shape;344;p6" descr="Interfaz de usuario gráfica, Texto, Aplicación, Teams&#10;&#10;Descripción generada automáticamente"/>
            <p:cNvPicPr preferRelativeResize="0"/>
            <p:nvPr/>
          </p:nvPicPr>
          <p:blipFill>
            <a:blip r:embed="rId7">
              <a:alphaModFix/>
            </a:blip>
            <a:stretch>
              <a:fillRect/>
            </a:stretch>
          </p:blipFill>
          <p:spPr>
            <a:xfrm>
              <a:off x="2377330" y="1080582"/>
              <a:ext cx="2632606" cy="2318018"/>
            </a:xfrm>
            <a:prstGeom prst="rect">
              <a:avLst/>
            </a:prstGeom>
            <a:noFill/>
            <a:ln>
              <a:noFill/>
            </a:ln>
          </p:spPr>
        </p:pic>
      </p:grpSp>
      <p:pic>
        <p:nvPicPr>
          <p:cNvPr id="345" name="Google Shape;345;p6" descr="Imagen de la pantalla de un video juego&#10;&#10;Descripción generada automáticamente con confianza media"/>
          <p:cNvPicPr preferRelativeResize="0"/>
          <p:nvPr/>
        </p:nvPicPr>
        <p:blipFill>
          <a:blip r:embed="rId9">
            <a:alphaModFix/>
          </a:blip>
          <a:stretch>
            <a:fillRect/>
          </a:stretch>
        </p:blipFill>
        <p:spPr>
          <a:xfrm>
            <a:off x="5439225" y="736025"/>
            <a:ext cx="2502925" cy="3583700"/>
          </a:xfrm>
          <a:prstGeom prst="rect">
            <a:avLst/>
          </a:prstGeom>
          <a:noFill/>
          <a:ln>
            <a:noFill/>
          </a:ln>
        </p:spPr>
      </p:pic>
      <p:pic>
        <p:nvPicPr>
          <p:cNvPr id="346" name="Google Shape;346;p6" descr="Imagen que contiene Texto&#10;&#10;Descripción generada automáticamente"/>
          <p:cNvPicPr preferRelativeResize="0"/>
          <p:nvPr/>
        </p:nvPicPr>
        <p:blipFill>
          <a:blip r:embed="rId10">
            <a:alphaModFix/>
          </a:blip>
          <a:stretch>
            <a:fillRect/>
          </a:stretch>
        </p:blipFill>
        <p:spPr>
          <a:xfrm>
            <a:off x="5372575" y="1369950"/>
            <a:ext cx="3282925" cy="2113475"/>
          </a:xfrm>
          <a:prstGeom prst="rect">
            <a:avLst/>
          </a:prstGeom>
          <a:noFill/>
          <a:ln>
            <a:noFill/>
          </a:ln>
        </p:spPr>
      </p:pic>
      <p:pic>
        <p:nvPicPr>
          <p:cNvPr id="347" name="Google Shape;347;p6" descr="Interfaz de usuario gráfica, Aplicación&#10;&#10;Descripción generada automáticamente"/>
          <p:cNvPicPr preferRelativeResize="0"/>
          <p:nvPr/>
        </p:nvPicPr>
        <p:blipFill>
          <a:blip r:embed="rId11">
            <a:alphaModFix/>
          </a:blip>
          <a:stretch>
            <a:fillRect/>
          </a:stretch>
        </p:blipFill>
        <p:spPr>
          <a:xfrm>
            <a:off x="5375686" y="925425"/>
            <a:ext cx="2760925" cy="3276600"/>
          </a:xfrm>
          <a:prstGeom prst="rect">
            <a:avLst/>
          </a:prstGeom>
          <a:noFill/>
          <a:ln>
            <a:noFill/>
          </a:ln>
        </p:spPr>
      </p:pic>
      <p:pic>
        <p:nvPicPr>
          <p:cNvPr id="348" name="Google Shape;348;p6"/>
          <p:cNvPicPr preferRelativeResize="0"/>
          <p:nvPr/>
        </p:nvPicPr>
        <p:blipFill>
          <a:blip r:embed="rId12">
            <a:alphaModFix/>
          </a:blip>
          <a:stretch>
            <a:fillRect/>
          </a:stretch>
        </p:blipFill>
        <p:spPr>
          <a:xfrm>
            <a:off x="5439237" y="835625"/>
            <a:ext cx="2633850" cy="34562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37"/>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38"/>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40"/>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41"/>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342"/>
                                        </p:tgtEl>
                                        <p:attrNameLst>
                                          <p:attrName>style.visibility</p:attrName>
                                        </p:attrNameLst>
                                      </p:cBhvr>
                                      <p:to>
                                        <p:strVal val="hidden"/>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45"/>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4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348"/>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3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46"/>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8"/>
          <p:cNvSpPr txBox="1"/>
          <p:nvPr/>
        </p:nvSpPr>
        <p:spPr>
          <a:xfrm>
            <a:off x="4701525" y="1133200"/>
            <a:ext cx="3785400" cy="17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3"/>
                </a:solidFill>
                <a:latin typeface="Poppins"/>
                <a:ea typeface="Poppins"/>
                <a:cs typeface="Poppins"/>
                <a:sym typeface="Poppins"/>
              </a:rPr>
              <a:t>INSTALACIÓN DEL SERVIDOR APACHE</a:t>
            </a:r>
            <a:endParaRPr sz="3400">
              <a:solidFill>
                <a:schemeClr val="accent3"/>
              </a:solidFill>
              <a:latin typeface="Poppins"/>
              <a:ea typeface="Poppins"/>
              <a:cs typeface="Poppins"/>
              <a:sym typeface="Poppins"/>
            </a:endParaRPr>
          </a:p>
        </p:txBody>
      </p:sp>
      <p:pic>
        <p:nvPicPr>
          <p:cNvPr id="354" name="Google Shape;354;p8"/>
          <p:cNvPicPr preferRelativeResize="0"/>
          <p:nvPr/>
        </p:nvPicPr>
        <p:blipFill>
          <a:blip r:embed="rId3">
            <a:alphaModFix/>
          </a:blip>
          <a:stretch>
            <a:fillRect/>
          </a:stretch>
        </p:blipFill>
        <p:spPr>
          <a:xfrm>
            <a:off x="5512875" y="3218543"/>
            <a:ext cx="1728200" cy="1490075"/>
          </a:xfrm>
          <a:prstGeom prst="rect">
            <a:avLst/>
          </a:prstGeom>
          <a:noFill/>
          <a:ln>
            <a:noFill/>
          </a:ln>
        </p:spPr>
      </p:pic>
      <p:pic>
        <p:nvPicPr>
          <p:cNvPr id="355" name="Google Shape;355;p8"/>
          <p:cNvPicPr preferRelativeResize="0"/>
          <p:nvPr/>
        </p:nvPicPr>
        <p:blipFill>
          <a:blip r:embed="rId4">
            <a:alphaModFix/>
          </a:blip>
          <a:stretch>
            <a:fillRect/>
          </a:stretch>
        </p:blipFill>
        <p:spPr>
          <a:xfrm rot="-5275823">
            <a:off x="5826210" y="2257673"/>
            <a:ext cx="2733880" cy="2391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ed4c2fc655_0_5"/>
          <p:cNvSpPr txBox="1">
            <a:spLocks noGrp="1"/>
          </p:cNvSpPr>
          <p:nvPr>
            <p:ph type="title"/>
          </p:nvPr>
        </p:nvSpPr>
        <p:spPr>
          <a:xfrm>
            <a:off x="1425975" y="293575"/>
            <a:ext cx="4649700" cy="112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
              <a:t>¿QUES ES APACHE?</a:t>
            </a:r>
            <a:endParaRPr/>
          </a:p>
        </p:txBody>
      </p:sp>
      <p:sp>
        <p:nvSpPr>
          <p:cNvPr id="361" name="Google Shape;361;g1ed4c2fc655_0_5"/>
          <p:cNvSpPr txBox="1"/>
          <p:nvPr/>
        </p:nvSpPr>
        <p:spPr>
          <a:xfrm>
            <a:off x="1651000" y="1350125"/>
            <a:ext cx="3463800" cy="31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accent1"/>
                </a:solidFill>
              </a:rPr>
              <a:t>Es un software de servidor web de código abierto ampliamente utilizado en todo el mundo. Es conocido por su estabilidad, seguridad y flexibilidad, y es uno de los servidores web más populares.Este servidor web se utiliza para alojar sitios web y servir páginas web a través del protocolo HTTP. Proporciona un entorno donde los archivos y recursos web pueden ser almacenados y entregados a los usuarios que acceden a través de un navegador web. </a:t>
            </a:r>
            <a:endParaRPr dirty="0">
              <a:solidFill>
                <a:schemeClr val="accent1"/>
              </a:solidFill>
            </a:endParaRPr>
          </a:p>
          <a:p>
            <a:pPr marL="0" lvl="0" indent="0" algn="l" rtl="0">
              <a:lnSpc>
                <a:spcPct val="115000"/>
              </a:lnSpc>
              <a:spcBef>
                <a:spcPts val="0"/>
              </a:spcBef>
              <a:spcAft>
                <a:spcPts val="0"/>
              </a:spcAft>
              <a:buClr>
                <a:schemeClr val="accent1"/>
              </a:buClr>
              <a:buSzPts val="1100"/>
              <a:buFont typeface="Arial"/>
              <a:buNone/>
            </a:pPr>
            <a:endParaRPr dirty="0">
              <a:solidFill>
                <a:schemeClr val="accent1"/>
              </a:solidFill>
            </a:endParaRPr>
          </a:p>
          <a:p>
            <a:pPr marL="0" lvl="0" indent="0" algn="l" rtl="0">
              <a:spcBef>
                <a:spcPts val="0"/>
              </a:spcBef>
              <a:spcAft>
                <a:spcPts val="0"/>
              </a:spcAft>
              <a:buNone/>
            </a:pPr>
            <a:endParaRPr dirty="0">
              <a:solidFill>
                <a:schemeClr val="lt2"/>
              </a:solidFill>
              <a:latin typeface="Poppins"/>
              <a:ea typeface="Poppins"/>
              <a:cs typeface="Poppins"/>
              <a:sym typeface="Poppins"/>
            </a:endParaRPr>
          </a:p>
        </p:txBody>
      </p:sp>
      <p:pic>
        <p:nvPicPr>
          <p:cNvPr id="362" name="Google Shape;362;g1ed4c2fc655_0_5"/>
          <p:cNvPicPr preferRelativeResize="0"/>
          <p:nvPr/>
        </p:nvPicPr>
        <p:blipFill>
          <a:blip r:embed="rId3">
            <a:alphaModFix/>
          </a:blip>
          <a:stretch>
            <a:fillRect/>
          </a:stretch>
        </p:blipFill>
        <p:spPr>
          <a:xfrm>
            <a:off x="5385100" y="1020600"/>
            <a:ext cx="2905726" cy="3713025"/>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Today Is Web Designer Day by Slidesgo">
  <a:themeElements>
    <a:clrScheme name="Simple Light">
      <a:dk1>
        <a:srgbClr val="00216E"/>
      </a:dk1>
      <a:lt1>
        <a:srgbClr val="E20030"/>
      </a:lt1>
      <a:dk2>
        <a:srgbClr val="EFEFEF"/>
      </a:dk2>
      <a:lt2>
        <a:srgbClr val="434343"/>
      </a:lt2>
      <a:accent1>
        <a:srgbClr val="000000"/>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TotalTime>
  <Words>1294</Words>
  <Application>Microsoft Office PowerPoint</Application>
  <PresentationFormat>Presentación en pantalla (16:9)</PresentationFormat>
  <Paragraphs>249</Paragraphs>
  <Slides>53</Slides>
  <Notes>53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53</vt:i4>
      </vt:variant>
    </vt:vector>
  </HeadingPairs>
  <TitlesOfParts>
    <vt:vector size="62" baseType="lpstr">
      <vt:lpstr>Play</vt:lpstr>
      <vt:lpstr>Quattrocento Sans</vt:lpstr>
      <vt:lpstr>Reggae One</vt:lpstr>
      <vt:lpstr>Roboto Condensed</vt:lpstr>
      <vt:lpstr>Space Mono</vt:lpstr>
      <vt:lpstr>Arial</vt:lpstr>
      <vt:lpstr>Roboto Mono</vt:lpstr>
      <vt:lpstr>Poppins</vt:lpstr>
      <vt:lpstr>Today Is Web Designer Day by Slidesgo</vt:lpstr>
      <vt:lpstr>PHP+MariaDB+CSS+HTML </vt:lpstr>
      <vt:lpstr>Presentación de PowerPoint</vt:lpstr>
      <vt:lpstr>Contenido</vt:lpstr>
      <vt:lpstr>Introducción</vt:lpstr>
      <vt:lpstr>ARQUITECTURA DEL PROYECTO</vt:lpstr>
      <vt:lpstr>TP LINK CONFIGURACIÓN</vt:lpstr>
      <vt:lpstr>TP LINK CONFIGURACIÓN</vt:lpstr>
      <vt:lpstr>Presentación de PowerPoint</vt:lpstr>
      <vt:lpstr>¿QUES ES APACHE?</vt:lpstr>
      <vt:lpstr>Presentación de PowerPoint</vt:lpstr>
      <vt:lpstr>Presentación de PowerPoint</vt:lpstr>
      <vt:lpstr>Presentación de PowerPoint</vt:lpstr>
      <vt:lpstr>Presentación de PowerPoint</vt:lpstr>
      <vt:lpstr>Presentación de PowerPoint</vt:lpstr>
      <vt:lpstr>Presentación de PowerPoint</vt:lpstr>
      <vt:lpstr>¿QUES ES MARIADB?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lpstr>¡MUCHAS 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PHP+MariaDB+CSS+HTML </dc:title>
  <dc:creator>ISMAEL Guard</dc:creator>
  <cp:lastModifiedBy>ISMAEL Guard</cp:lastModifiedBy>
  <cp:revision>3</cp:revision>
  <dcterms:modified xsi:type="dcterms:W3CDTF">2023-12-15T03:32:27Z</dcterms:modified>
</cp:coreProperties>
</file>